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y="5143500" cx="9144000"/>
  <p:notesSz cx="6858000" cy="9144000"/>
  <p:embeddedFontLst>
    <p:embeddedFont>
      <p:font typeface="Caveat"/>
      <p:regular r:id="rId33"/>
      <p:bold r:id="rId34"/>
    </p:embeddedFont>
    <p:embeddedFont>
      <p:font typeface="Arvo"/>
      <p:regular r:id="rId35"/>
      <p:bold r:id="rId36"/>
      <p:italic r:id="rId37"/>
      <p:boldItalic r:id="rId38"/>
    </p:embeddedFont>
    <p:embeddedFont>
      <p:font typeface="Bitter"/>
      <p:regular r:id="rId39"/>
      <p:bold r:id="rId40"/>
      <p: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Bitter-bold.fntdata"/><Relationship Id="rId20" Type="http://schemas.openxmlformats.org/officeDocument/2006/relationships/slide" Target="slides/slide16.xml"/><Relationship Id="rId41" Type="http://schemas.openxmlformats.org/officeDocument/2006/relationships/font" Target="fonts/Bitter-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Caveat-regular.fntdata"/><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Arvo-regular.fntdata"/><Relationship Id="rId12" Type="http://schemas.openxmlformats.org/officeDocument/2006/relationships/slide" Target="slides/slide8.xml"/><Relationship Id="rId34" Type="http://schemas.openxmlformats.org/officeDocument/2006/relationships/font" Target="fonts/Caveat-bold.fntdata"/><Relationship Id="rId15" Type="http://schemas.openxmlformats.org/officeDocument/2006/relationships/slide" Target="slides/slide11.xml"/><Relationship Id="rId37" Type="http://schemas.openxmlformats.org/officeDocument/2006/relationships/font" Target="fonts/Arvo-italic.fntdata"/><Relationship Id="rId14" Type="http://schemas.openxmlformats.org/officeDocument/2006/relationships/slide" Target="slides/slide10.xml"/><Relationship Id="rId36" Type="http://schemas.openxmlformats.org/officeDocument/2006/relationships/font" Target="fonts/Arvo-bold.fntdata"/><Relationship Id="rId17" Type="http://schemas.openxmlformats.org/officeDocument/2006/relationships/slide" Target="slides/slide13.xml"/><Relationship Id="rId39" Type="http://schemas.openxmlformats.org/officeDocument/2006/relationships/font" Target="fonts/Bitter-regular.fntdata"/><Relationship Id="rId16" Type="http://schemas.openxmlformats.org/officeDocument/2006/relationships/slide" Target="slides/slide12.xml"/><Relationship Id="rId38" Type="http://schemas.openxmlformats.org/officeDocument/2006/relationships/font" Target="fonts/Arvo-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46d7752447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46d77524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46d7752447_0_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46d775244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46d7752447_0_4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46d775244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46d7752447_0_5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46d775244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45ba351c05_0_7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45ba351c05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45ba351c05_0_9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45ba351c05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457cf64679_0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57cf6467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45ba351c05_0_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45ba351c05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47058a8214_0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47058a821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45ba351c05_0_3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45ba351c05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457cf64679_2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457cf64679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457cf64679_2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457cf6467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45ba351c05_0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45ba351c0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45ba351c05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45ba351c0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471cfdd60f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471cfdd6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457cf64679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457cf6467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46d7752447_0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46d775244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46d7752447_0_7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46d7752447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4729ffe84a_0_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729ffe84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35ed75ccf_0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5ed75ccf_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4729ffe84a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729ffe84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57cf64679_2_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57cf64679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4729ffe84a_0_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4729ffe84a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46d7752447_0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46d775244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2222700" y="1156500"/>
            <a:ext cx="4704600" cy="28305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2436950" y="1860375"/>
            <a:ext cx="4270200" cy="1728600"/>
          </a:xfrm>
          <a:prstGeom prst="rect">
            <a:avLst/>
          </a:prstGeom>
        </p:spPr>
        <p:txBody>
          <a:bodyPr anchorCtr="0" anchor="ctr" bIns="91425" lIns="91425" spcFirstLastPara="1" rIns="91425" wrap="square" tIns="91425"/>
          <a:lstStyle>
            <a:lvl1pPr lvl="0" algn="ctr">
              <a:spcBef>
                <a:spcPts val="0"/>
              </a:spcBef>
              <a:spcAft>
                <a:spcPts val="0"/>
              </a:spcAft>
              <a:buClr>
                <a:srgbClr val="434343"/>
              </a:buClr>
              <a:buSzPts val="3600"/>
              <a:buNone/>
              <a:defRPr sz="3600">
                <a:solidFill>
                  <a:srgbClr val="434343"/>
                </a:solidFill>
              </a:defRPr>
            </a:lvl1pPr>
            <a:lvl2pPr lvl="1" algn="ctr">
              <a:spcBef>
                <a:spcPts val="0"/>
              </a:spcBef>
              <a:spcAft>
                <a:spcPts val="0"/>
              </a:spcAft>
              <a:buClr>
                <a:srgbClr val="434343"/>
              </a:buClr>
              <a:buSzPts val="3600"/>
              <a:buNone/>
              <a:defRPr sz="3600">
                <a:solidFill>
                  <a:srgbClr val="434343"/>
                </a:solidFill>
              </a:defRPr>
            </a:lvl2pPr>
            <a:lvl3pPr lvl="2" algn="ctr">
              <a:spcBef>
                <a:spcPts val="0"/>
              </a:spcBef>
              <a:spcAft>
                <a:spcPts val="0"/>
              </a:spcAft>
              <a:buClr>
                <a:srgbClr val="434343"/>
              </a:buClr>
              <a:buSzPts val="3600"/>
              <a:buNone/>
              <a:defRPr sz="3600">
                <a:solidFill>
                  <a:srgbClr val="434343"/>
                </a:solidFill>
              </a:defRPr>
            </a:lvl3pPr>
            <a:lvl4pPr lvl="3" algn="ctr">
              <a:spcBef>
                <a:spcPts val="0"/>
              </a:spcBef>
              <a:spcAft>
                <a:spcPts val="0"/>
              </a:spcAft>
              <a:buClr>
                <a:srgbClr val="434343"/>
              </a:buClr>
              <a:buSzPts val="3600"/>
              <a:buNone/>
              <a:defRPr sz="3600">
                <a:solidFill>
                  <a:srgbClr val="434343"/>
                </a:solidFill>
              </a:defRPr>
            </a:lvl4pPr>
            <a:lvl5pPr lvl="4" algn="ctr">
              <a:spcBef>
                <a:spcPts val="0"/>
              </a:spcBef>
              <a:spcAft>
                <a:spcPts val="0"/>
              </a:spcAft>
              <a:buClr>
                <a:srgbClr val="434343"/>
              </a:buClr>
              <a:buSzPts val="3600"/>
              <a:buNone/>
              <a:defRPr sz="3600">
                <a:solidFill>
                  <a:srgbClr val="434343"/>
                </a:solidFill>
              </a:defRPr>
            </a:lvl5pPr>
            <a:lvl6pPr lvl="5" algn="ctr">
              <a:spcBef>
                <a:spcPts val="0"/>
              </a:spcBef>
              <a:spcAft>
                <a:spcPts val="0"/>
              </a:spcAft>
              <a:buClr>
                <a:srgbClr val="434343"/>
              </a:buClr>
              <a:buSzPts val="3600"/>
              <a:buNone/>
              <a:defRPr sz="3600">
                <a:solidFill>
                  <a:srgbClr val="434343"/>
                </a:solidFill>
              </a:defRPr>
            </a:lvl6pPr>
            <a:lvl7pPr lvl="6" algn="ctr">
              <a:spcBef>
                <a:spcPts val="0"/>
              </a:spcBef>
              <a:spcAft>
                <a:spcPts val="0"/>
              </a:spcAft>
              <a:buClr>
                <a:srgbClr val="434343"/>
              </a:buClr>
              <a:buSzPts val="3600"/>
              <a:buNone/>
              <a:defRPr sz="3600">
                <a:solidFill>
                  <a:srgbClr val="434343"/>
                </a:solidFill>
              </a:defRPr>
            </a:lvl7pPr>
            <a:lvl8pPr lvl="7" algn="ctr">
              <a:spcBef>
                <a:spcPts val="0"/>
              </a:spcBef>
              <a:spcAft>
                <a:spcPts val="0"/>
              </a:spcAft>
              <a:buClr>
                <a:srgbClr val="434343"/>
              </a:buClr>
              <a:buSzPts val="3600"/>
              <a:buNone/>
              <a:defRPr sz="3600">
                <a:solidFill>
                  <a:srgbClr val="434343"/>
                </a:solidFill>
              </a:defRPr>
            </a:lvl8pPr>
            <a:lvl9pPr lvl="8" algn="ctr">
              <a:spcBef>
                <a:spcPts val="0"/>
              </a:spcBef>
              <a:spcAft>
                <a:spcPts val="0"/>
              </a:spcAft>
              <a:buClr>
                <a:srgbClr val="434343"/>
              </a:buClr>
              <a:buSzPts val="3600"/>
              <a:buNone/>
              <a:defRPr sz="3600">
                <a:solidFill>
                  <a:srgbClr val="434343"/>
                </a:solidFill>
              </a:defRPr>
            </a:lvl9pPr>
          </a:lstStyle>
          <a:p/>
        </p:txBody>
      </p:sp>
      <p:cxnSp>
        <p:nvCxnSpPr>
          <p:cNvPr id="12" name="Google Shape;12;p2"/>
          <p:cNvCxnSpPr/>
          <p:nvPr/>
        </p:nvCxnSpPr>
        <p:spPr>
          <a:xfrm>
            <a:off x="2222700" y="1860375"/>
            <a:ext cx="4698600" cy="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ith vertical divider">
  <p:cSld name="BLANK_2">
    <p:spTree>
      <p:nvGrpSpPr>
        <p:cNvPr id="68" name="Shape 68"/>
        <p:cNvGrpSpPr/>
        <p:nvPr/>
      </p:nvGrpSpPr>
      <p:grpSpPr>
        <a:xfrm>
          <a:off x="0" y="0"/>
          <a:ext cx="0" cy="0"/>
          <a:chOff x="0" y="0"/>
          <a:chExt cx="0" cy="0"/>
        </a:xfrm>
      </p:grpSpPr>
      <p:sp>
        <p:nvSpPr>
          <p:cNvPr id="69" name="Google Shape;69;p11"/>
          <p:cNvSpPr/>
          <p:nvPr/>
        </p:nvSpPr>
        <p:spPr>
          <a:xfrm>
            <a:off x="543000" y="530100"/>
            <a:ext cx="8058000" cy="40833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 name="Google Shape;70;p11"/>
          <p:cNvCxnSpPr/>
          <p:nvPr/>
        </p:nvCxnSpPr>
        <p:spPr>
          <a:xfrm>
            <a:off x="1333200" y="530112"/>
            <a:ext cx="0" cy="4078200"/>
          </a:xfrm>
          <a:prstGeom prst="straightConnector1">
            <a:avLst/>
          </a:prstGeom>
          <a:noFill/>
          <a:ln cap="flat" cmpd="sng" w="9525">
            <a:solidFill>
              <a:srgbClr val="D9D9D9"/>
            </a:solidFill>
            <a:prstDash val="solid"/>
            <a:round/>
            <a:headEnd len="med" w="med" type="none"/>
            <a:tailEnd len="med" w="med" type="none"/>
          </a:ln>
        </p:spPr>
      </p:cxnSp>
      <p:cxnSp>
        <p:nvCxnSpPr>
          <p:cNvPr id="71" name="Google Shape;71;p11"/>
          <p:cNvCxnSpPr/>
          <p:nvPr/>
        </p:nvCxnSpPr>
        <p:spPr>
          <a:xfrm>
            <a:off x="542850" y="1326975"/>
            <a:ext cx="796200" cy="0"/>
          </a:xfrm>
          <a:prstGeom prst="straightConnector1">
            <a:avLst/>
          </a:prstGeom>
          <a:noFill/>
          <a:ln cap="flat" cmpd="sng" w="9525">
            <a:solidFill>
              <a:srgbClr val="D9D9D9"/>
            </a:solidFill>
            <a:prstDash val="solid"/>
            <a:round/>
            <a:headEnd len="med" w="med" type="none"/>
            <a:tailEnd len="med" w="med" type="none"/>
          </a:ln>
        </p:spPr>
      </p:cxnSp>
      <p:sp>
        <p:nvSpPr>
          <p:cNvPr id="72" name="Google Shape;72;p11"/>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LANK_2_1">
    <p:spTree>
      <p:nvGrpSpPr>
        <p:cNvPr id="73" name="Shape 73"/>
        <p:cNvGrpSpPr/>
        <p:nvPr/>
      </p:nvGrpSpPr>
      <p:grpSpPr>
        <a:xfrm>
          <a:off x="0" y="0"/>
          <a:ext cx="0" cy="0"/>
          <a:chOff x="0" y="0"/>
          <a:chExt cx="0" cy="0"/>
        </a:xfrm>
      </p:grpSpPr>
      <p:sp>
        <p:nvSpPr>
          <p:cNvPr id="74" name="Google Shape;74;p12"/>
          <p:cNvSpPr/>
          <p:nvPr/>
        </p:nvSpPr>
        <p:spPr>
          <a:xfrm>
            <a:off x="543000" y="530100"/>
            <a:ext cx="8058000" cy="40833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background only">
  <p:cSld name="BLANK_1">
    <p:spTree>
      <p:nvGrpSpPr>
        <p:cNvPr id="76" name="Shape 76"/>
        <p:cNvGrpSpPr/>
        <p:nvPr/>
      </p:nvGrpSpPr>
      <p:grpSpPr>
        <a:xfrm>
          <a:off x="0" y="0"/>
          <a:ext cx="0" cy="0"/>
          <a:chOff x="0" y="0"/>
          <a:chExt cx="0" cy="0"/>
        </a:xfrm>
      </p:grpSpPr>
      <p:sp>
        <p:nvSpPr>
          <p:cNvPr id="77" name="Google Shape;77;p13"/>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13" name="Shape 13"/>
        <p:cNvGrpSpPr/>
        <p:nvPr/>
      </p:nvGrpSpPr>
      <p:grpSpPr>
        <a:xfrm>
          <a:off x="0" y="0"/>
          <a:ext cx="0" cy="0"/>
          <a:chOff x="0" y="0"/>
          <a:chExt cx="0" cy="0"/>
        </a:xfrm>
      </p:grpSpPr>
      <p:sp>
        <p:nvSpPr>
          <p:cNvPr id="14" name="Google Shape;14;p3"/>
          <p:cNvSpPr/>
          <p:nvPr/>
        </p:nvSpPr>
        <p:spPr>
          <a:xfrm>
            <a:off x="1007250" y="1990425"/>
            <a:ext cx="7129500" cy="11598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txBox="1"/>
          <p:nvPr>
            <p:ph type="ctrTitle"/>
          </p:nvPr>
        </p:nvSpPr>
        <p:spPr>
          <a:xfrm>
            <a:off x="2503150" y="1991850"/>
            <a:ext cx="5633400" cy="1158000"/>
          </a:xfrm>
          <a:prstGeom prst="rect">
            <a:avLst/>
          </a:prstGeom>
        </p:spPr>
        <p:txBody>
          <a:bodyPr anchorCtr="0" anchor="ctr" bIns="91425" lIns="91425" spcFirstLastPara="1" rIns="91425" wrap="square" tIns="91425"/>
          <a:lstStyle>
            <a:lvl1pPr lvl="0" rtl="0">
              <a:spcBef>
                <a:spcPts val="0"/>
              </a:spcBef>
              <a:spcAft>
                <a:spcPts val="0"/>
              </a:spcAft>
              <a:buClr>
                <a:srgbClr val="434343"/>
              </a:buClr>
              <a:buSzPts val="1800"/>
              <a:buNone/>
              <a:defRPr b="0" sz="1800">
                <a:solidFill>
                  <a:srgbClr val="434343"/>
                </a:solidFill>
              </a:defRPr>
            </a:lvl1pPr>
            <a:lvl2pPr lvl="1" rtl="0">
              <a:spcBef>
                <a:spcPts val="0"/>
              </a:spcBef>
              <a:spcAft>
                <a:spcPts val="0"/>
              </a:spcAft>
              <a:buClr>
                <a:srgbClr val="434343"/>
              </a:buClr>
              <a:buSzPts val="1800"/>
              <a:buNone/>
              <a:defRPr b="0" sz="1800">
                <a:solidFill>
                  <a:srgbClr val="434343"/>
                </a:solidFill>
              </a:defRPr>
            </a:lvl2pPr>
            <a:lvl3pPr lvl="2" rtl="0">
              <a:spcBef>
                <a:spcPts val="0"/>
              </a:spcBef>
              <a:spcAft>
                <a:spcPts val="0"/>
              </a:spcAft>
              <a:buClr>
                <a:srgbClr val="434343"/>
              </a:buClr>
              <a:buSzPts val="1800"/>
              <a:buNone/>
              <a:defRPr b="0" sz="1800">
                <a:solidFill>
                  <a:srgbClr val="434343"/>
                </a:solidFill>
              </a:defRPr>
            </a:lvl3pPr>
            <a:lvl4pPr lvl="3" rtl="0">
              <a:spcBef>
                <a:spcPts val="0"/>
              </a:spcBef>
              <a:spcAft>
                <a:spcPts val="0"/>
              </a:spcAft>
              <a:buClr>
                <a:srgbClr val="434343"/>
              </a:buClr>
              <a:buSzPts val="1800"/>
              <a:buNone/>
              <a:defRPr b="0" sz="1800">
                <a:solidFill>
                  <a:srgbClr val="434343"/>
                </a:solidFill>
              </a:defRPr>
            </a:lvl4pPr>
            <a:lvl5pPr lvl="4" rtl="0">
              <a:spcBef>
                <a:spcPts val="0"/>
              </a:spcBef>
              <a:spcAft>
                <a:spcPts val="0"/>
              </a:spcAft>
              <a:buClr>
                <a:srgbClr val="434343"/>
              </a:buClr>
              <a:buSzPts val="1800"/>
              <a:buNone/>
              <a:defRPr b="0" sz="1800">
                <a:solidFill>
                  <a:srgbClr val="434343"/>
                </a:solidFill>
              </a:defRPr>
            </a:lvl5pPr>
            <a:lvl6pPr lvl="5" rtl="0">
              <a:spcBef>
                <a:spcPts val="0"/>
              </a:spcBef>
              <a:spcAft>
                <a:spcPts val="0"/>
              </a:spcAft>
              <a:buClr>
                <a:srgbClr val="434343"/>
              </a:buClr>
              <a:buSzPts val="1800"/>
              <a:buNone/>
              <a:defRPr b="0" sz="1800">
                <a:solidFill>
                  <a:srgbClr val="434343"/>
                </a:solidFill>
              </a:defRPr>
            </a:lvl6pPr>
            <a:lvl7pPr lvl="6" rtl="0">
              <a:spcBef>
                <a:spcPts val="0"/>
              </a:spcBef>
              <a:spcAft>
                <a:spcPts val="0"/>
              </a:spcAft>
              <a:buClr>
                <a:srgbClr val="434343"/>
              </a:buClr>
              <a:buSzPts val="1800"/>
              <a:buNone/>
              <a:defRPr b="0" sz="1800">
                <a:solidFill>
                  <a:srgbClr val="434343"/>
                </a:solidFill>
              </a:defRPr>
            </a:lvl7pPr>
            <a:lvl8pPr lvl="7" rtl="0">
              <a:spcBef>
                <a:spcPts val="0"/>
              </a:spcBef>
              <a:spcAft>
                <a:spcPts val="0"/>
              </a:spcAft>
              <a:buClr>
                <a:srgbClr val="434343"/>
              </a:buClr>
              <a:buSzPts val="1800"/>
              <a:buNone/>
              <a:defRPr b="0" sz="1800">
                <a:solidFill>
                  <a:srgbClr val="434343"/>
                </a:solidFill>
              </a:defRPr>
            </a:lvl8pPr>
            <a:lvl9pPr lvl="8" rtl="0">
              <a:spcBef>
                <a:spcPts val="0"/>
              </a:spcBef>
              <a:spcAft>
                <a:spcPts val="0"/>
              </a:spcAft>
              <a:buClr>
                <a:srgbClr val="434343"/>
              </a:buClr>
              <a:buSzPts val="1800"/>
              <a:buNone/>
              <a:defRPr b="0" sz="1800">
                <a:solidFill>
                  <a:srgbClr val="434343"/>
                </a:solidFill>
              </a:defRPr>
            </a:lvl9pPr>
          </a:lstStyle>
          <a:p/>
        </p:txBody>
      </p:sp>
      <p:sp>
        <p:nvSpPr>
          <p:cNvPr id="16" name="Google Shape;16;p3"/>
          <p:cNvSpPr txBox="1"/>
          <p:nvPr>
            <p:ph idx="1" type="subTitle"/>
          </p:nvPr>
        </p:nvSpPr>
        <p:spPr>
          <a:xfrm>
            <a:off x="1007250" y="1990423"/>
            <a:ext cx="1164000" cy="1159800"/>
          </a:xfrm>
          <a:prstGeom prst="rect">
            <a:avLst/>
          </a:prstGeom>
        </p:spPr>
        <p:txBody>
          <a:bodyPr anchorCtr="0" anchor="ctr" bIns="91425" lIns="91425" spcFirstLastPara="1" rIns="91425" wrap="square" tIns="91425"/>
          <a:lstStyle>
            <a:lvl1pPr lvl="0" rtl="0" algn="ctr">
              <a:spcBef>
                <a:spcPts val="0"/>
              </a:spcBef>
              <a:spcAft>
                <a:spcPts val="0"/>
              </a:spcAft>
              <a:buClr>
                <a:srgbClr val="CCCCCC"/>
              </a:buClr>
              <a:buSzPts val="2000"/>
              <a:buFont typeface="Arvo"/>
              <a:buNone/>
              <a:defRPr b="1" sz="2000">
                <a:solidFill>
                  <a:srgbClr val="CCCCCC"/>
                </a:solidFill>
                <a:latin typeface="Arvo"/>
                <a:ea typeface="Arvo"/>
                <a:cs typeface="Arvo"/>
                <a:sym typeface="Arvo"/>
              </a:defRPr>
            </a:lvl1pPr>
            <a:lvl2pPr lvl="1" rtl="0" algn="ctr">
              <a:spcBef>
                <a:spcPts val="0"/>
              </a:spcBef>
              <a:spcAft>
                <a:spcPts val="0"/>
              </a:spcAft>
              <a:buClr>
                <a:srgbClr val="CCCCCC"/>
              </a:buClr>
              <a:buSzPts val="2000"/>
              <a:buFont typeface="Arvo"/>
              <a:buNone/>
              <a:defRPr b="1" sz="2000">
                <a:solidFill>
                  <a:srgbClr val="CCCCCC"/>
                </a:solidFill>
                <a:latin typeface="Arvo"/>
                <a:ea typeface="Arvo"/>
                <a:cs typeface="Arvo"/>
                <a:sym typeface="Arvo"/>
              </a:defRPr>
            </a:lvl2pPr>
            <a:lvl3pPr lvl="2" rtl="0" algn="ctr">
              <a:spcBef>
                <a:spcPts val="0"/>
              </a:spcBef>
              <a:spcAft>
                <a:spcPts val="0"/>
              </a:spcAft>
              <a:buClr>
                <a:srgbClr val="CCCCCC"/>
              </a:buClr>
              <a:buSzPts val="2000"/>
              <a:buFont typeface="Arvo"/>
              <a:buNone/>
              <a:defRPr b="1" sz="2000">
                <a:solidFill>
                  <a:srgbClr val="CCCCCC"/>
                </a:solidFill>
                <a:latin typeface="Arvo"/>
                <a:ea typeface="Arvo"/>
                <a:cs typeface="Arvo"/>
                <a:sym typeface="Arvo"/>
              </a:defRPr>
            </a:lvl3pPr>
            <a:lvl4pPr lvl="3" rtl="0" algn="ctr">
              <a:spcBef>
                <a:spcPts val="0"/>
              </a:spcBef>
              <a:spcAft>
                <a:spcPts val="0"/>
              </a:spcAft>
              <a:buClr>
                <a:srgbClr val="CCCCCC"/>
              </a:buClr>
              <a:buSzPts val="2000"/>
              <a:buFont typeface="Arvo"/>
              <a:buNone/>
              <a:defRPr b="1" sz="2000">
                <a:solidFill>
                  <a:srgbClr val="CCCCCC"/>
                </a:solidFill>
                <a:latin typeface="Arvo"/>
                <a:ea typeface="Arvo"/>
                <a:cs typeface="Arvo"/>
                <a:sym typeface="Arvo"/>
              </a:defRPr>
            </a:lvl4pPr>
            <a:lvl5pPr lvl="4" rtl="0" algn="ctr">
              <a:spcBef>
                <a:spcPts val="0"/>
              </a:spcBef>
              <a:spcAft>
                <a:spcPts val="0"/>
              </a:spcAft>
              <a:buClr>
                <a:srgbClr val="CCCCCC"/>
              </a:buClr>
              <a:buSzPts val="2000"/>
              <a:buFont typeface="Arvo"/>
              <a:buNone/>
              <a:defRPr b="1" sz="2000">
                <a:solidFill>
                  <a:srgbClr val="CCCCCC"/>
                </a:solidFill>
                <a:latin typeface="Arvo"/>
                <a:ea typeface="Arvo"/>
                <a:cs typeface="Arvo"/>
                <a:sym typeface="Arvo"/>
              </a:defRPr>
            </a:lvl5pPr>
            <a:lvl6pPr lvl="5" rtl="0" algn="ctr">
              <a:spcBef>
                <a:spcPts val="0"/>
              </a:spcBef>
              <a:spcAft>
                <a:spcPts val="0"/>
              </a:spcAft>
              <a:buClr>
                <a:srgbClr val="CCCCCC"/>
              </a:buClr>
              <a:buSzPts val="2000"/>
              <a:buFont typeface="Arvo"/>
              <a:buNone/>
              <a:defRPr b="1" sz="2000">
                <a:solidFill>
                  <a:srgbClr val="CCCCCC"/>
                </a:solidFill>
                <a:latin typeface="Arvo"/>
                <a:ea typeface="Arvo"/>
                <a:cs typeface="Arvo"/>
                <a:sym typeface="Arvo"/>
              </a:defRPr>
            </a:lvl6pPr>
            <a:lvl7pPr lvl="6" rtl="0" algn="ctr">
              <a:spcBef>
                <a:spcPts val="0"/>
              </a:spcBef>
              <a:spcAft>
                <a:spcPts val="0"/>
              </a:spcAft>
              <a:buClr>
                <a:srgbClr val="CCCCCC"/>
              </a:buClr>
              <a:buSzPts val="2000"/>
              <a:buFont typeface="Arvo"/>
              <a:buNone/>
              <a:defRPr b="1" sz="2000">
                <a:solidFill>
                  <a:srgbClr val="CCCCCC"/>
                </a:solidFill>
                <a:latin typeface="Arvo"/>
                <a:ea typeface="Arvo"/>
                <a:cs typeface="Arvo"/>
                <a:sym typeface="Arvo"/>
              </a:defRPr>
            </a:lvl7pPr>
            <a:lvl8pPr lvl="7" rtl="0" algn="ctr">
              <a:spcBef>
                <a:spcPts val="0"/>
              </a:spcBef>
              <a:spcAft>
                <a:spcPts val="0"/>
              </a:spcAft>
              <a:buClr>
                <a:srgbClr val="CCCCCC"/>
              </a:buClr>
              <a:buSzPts val="2000"/>
              <a:buFont typeface="Arvo"/>
              <a:buNone/>
              <a:defRPr b="1" sz="2000">
                <a:solidFill>
                  <a:srgbClr val="CCCCCC"/>
                </a:solidFill>
                <a:latin typeface="Arvo"/>
                <a:ea typeface="Arvo"/>
                <a:cs typeface="Arvo"/>
                <a:sym typeface="Arvo"/>
              </a:defRPr>
            </a:lvl8pPr>
            <a:lvl9pPr lvl="8" rtl="0" algn="ctr">
              <a:spcBef>
                <a:spcPts val="0"/>
              </a:spcBef>
              <a:spcAft>
                <a:spcPts val="0"/>
              </a:spcAft>
              <a:buClr>
                <a:srgbClr val="CCCCCC"/>
              </a:buClr>
              <a:buSzPts val="2000"/>
              <a:buFont typeface="Arvo"/>
              <a:buNone/>
              <a:defRPr b="1" sz="2000">
                <a:solidFill>
                  <a:srgbClr val="CCCCCC"/>
                </a:solidFill>
                <a:latin typeface="Arvo"/>
                <a:ea typeface="Arvo"/>
                <a:cs typeface="Arvo"/>
                <a:sym typeface="Arvo"/>
              </a:defRPr>
            </a:lvl9pPr>
          </a:lstStyle>
          <a:p/>
        </p:txBody>
      </p:sp>
      <p:cxnSp>
        <p:nvCxnSpPr>
          <p:cNvPr id="17" name="Google Shape;17;p3"/>
          <p:cNvCxnSpPr/>
          <p:nvPr/>
        </p:nvCxnSpPr>
        <p:spPr>
          <a:xfrm>
            <a:off x="2171400" y="1990437"/>
            <a:ext cx="0" cy="1158000"/>
          </a:xfrm>
          <a:prstGeom prst="straightConnector1">
            <a:avLst/>
          </a:prstGeom>
          <a:noFill/>
          <a:ln cap="flat" cmpd="sng" w="9525">
            <a:solidFill>
              <a:srgbClr val="D9D9D9"/>
            </a:solidFill>
            <a:prstDash val="solid"/>
            <a:round/>
            <a:headEnd len="med" w="med" type="none"/>
            <a:tailEnd len="med" w="med" type="none"/>
          </a:ln>
        </p:spPr>
      </p:cxnSp>
      <p:sp>
        <p:nvSpPr>
          <p:cNvPr id="18" name="Google Shape;18;p3"/>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19" name="Shape 19"/>
        <p:cNvGrpSpPr/>
        <p:nvPr/>
      </p:nvGrpSpPr>
      <p:grpSpPr>
        <a:xfrm>
          <a:off x="0" y="0"/>
          <a:ext cx="0" cy="0"/>
          <a:chOff x="0" y="0"/>
          <a:chExt cx="0" cy="0"/>
        </a:xfrm>
      </p:grpSpPr>
      <p:sp>
        <p:nvSpPr>
          <p:cNvPr id="20" name="Google Shape;20;p4"/>
          <p:cNvSpPr/>
          <p:nvPr/>
        </p:nvSpPr>
        <p:spPr>
          <a:xfrm>
            <a:off x="972925" y="928875"/>
            <a:ext cx="7209600" cy="32859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nvSpPr>
        <p:spPr>
          <a:xfrm>
            <a:off x="2732350" y="940950"/>
            <a:ext cx="3672300" cy="69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D9D9D9"/>
                </a:solidFill>
                <a:latin typeface="Impact"/>
                <a:ea typeface="Impact"/>
                <a:cs typeface="Impact"/>
                <a:sym typeface="Impact"/>
              </a:rPr>
              <a:t>“</a:t>
            </a:r>
            <a:endParaRPr sz="6000">
              <a:solidFill>
                <a:srgbClr val="D9D9D9"/>
              </a:solidFill>
              <a:latin typeface="Impact"/>
              <a:ea typeface="Impact"/>
              <a:cs typeface="Impact"/>
              <a:sym typeface="Impact"/>
            </a:endParaRPr>
          </a:p>
        </p:txBody>
      </p:sp>
      <p:cxnSp>
        <p:nvCxnSpPr>
          <p:cNvPr id="22" name="Google Shape;22;p4"/>
          <p:cNvCxnSpPr/>
          <p:nvPr/>
        </p:nvCxnSpPr>
        <p:spPr>
          <a:xfrm>
            <a:off x="972920" y="1631775"/>
            <a:ext cx="7209600" cy="0"/>
          </a:xfrm>
          <a:prstGeom prst="straightConnector1">
            <a:avLst/>
          </a:prstGeom>
          <a:noFill/>
          <a:ln cap="flat" cmpd="sng" w="9525">
            <a:solidFill>
              <a:srgbClr val="D9D9D9"/>
            </a:solidFill>
            <a:prstDash val="solid"/>
            <a:round/>
            <a:headEnd len="med" w="med" type="none"/>
            <a:tailEnd len="med" w="med" type="none"/>
          </a:ln>
        </p:spPr>
      </p:cxnSp>
      <p:sp>
        <p:nvSpPr>
          <p:cNvPr id="23" name="Google Shape;23;p4"/>
          <p:cNvSpPr txBox="1"/>
          <p:nvPr>
            <p:ph idx="1" type="body"/>
          </p:nvPr>
        </p:nvSpPr>
        <p:spPr>
          <a:xfrm>
            <a:off x="1918075" y="1719025"/>
            <a:ext cx="5307900" cy="2171400"/>
          </a:xfrm>
          <a:prstGeom prst="rect">
            <a:avLst/>
          </a:prstGeom>
        </p:spPr>
        <p:txBody>
          <a:bodyPr anchorCtr="0" anchor="ctr" bIns="91425" lIns="91425" spcFirstLastPara="1" rIns="91425" wrap="square" tIns="91425"/>
          <a:lstStyle>
            <a:lvl1pPr indent="-355600" lvl="0" marL="457200" rtl="0" algn="ctr">
              <a:spcBef>
                <a:spcPts val="600"/>
              </a:spcBef>
              <a:spcAft>
                <a:spcPts val="0"/>
              </a:spcAft>
              <a:buSzPts val="2000"/>
              <a:buChar char="■"/>
              <a:defRPr i="1" sz="2000"/>
            </a:lvl1pPr>
            <a:lvl2pPr indent="-355600" lvl="1" marL="914400" rtl="0" algn="ctr">
              <a:spcBef>
                <a:spcPts val="0"/>
              </a:spcBef>
              <a:spcAft>
                <a:spcPts val="0"/>
              </a:spcAft>
              <a:buSzPts val="2000"/>
              <a:buChar char="■"/>
              <a:defRPr i="1" sz="2000"/>
            </a:lvl2pPr>
            <a:lvl3pPr indent="-355600" lvl="2" marL="1371600" rtl="0" algn="ctr">
              <a:spcBef>
                <a:spcPts val="0"/>
              </a:spcBef>
              <a:spcAft>
                <a:spcPts val="0"/>
              </a:spcAft>
              <a:buSzPts val="2000"/>
              <a:buChar char="■"/>
              <a:defRPr i="1" sz="2000"/>
            </a:lvl3pPr>
            <a:lvl4pPr indent="-355600" lvl="3" marL="1828800" rtl="0" algn="ctr">
              <a:spcBef>
                <a:spcPts val="0"/>
              </a:spcBef>
              <a:spcAft>
                <a:spcPts val="0"/>
              </a:spcAft>
              <a:buSzPts val="2000"/>
              <a:buChar char="■"/>
              <a:defRPr i="1" sz="2000"/>
            </a:lvl4pPr>
            <a:lvl5pPr indent="-355600" lvl="4" marL="2286000" rtl="0" algn="ctr">
              <a:spcBef>
                <a:spcPts val="0"/>
              </a:spcBef>
              <a:spcAft>
                <a:spcPts val="0"/>
              </a:spcAft>
              <a:buSzPts val="2000"/>
              <a:buChar char="○"/>
              <a:defRPr i="1" sz="2000"/>
            </a:lvl5pPr>
            <a:lvl6pPr indent="-355600" lvl="5" marL="2743200" rtl="0" algn="ctr">
              <a:spcBef>
                <a:spcPts val="0"/>
              </a:spcBef>
              <a:spcAft>
                <a:spcPts val="0"/>
              </a:spcAft>
              <a:buSzPts val="2000"/>
              <a:buChar char="■"/>
              <a:defRPr i="1" sz="2000"/>
            </a:lvl6pPr>
            <a:lvl7pPr indent="-355600" lvl="6" marL="3200400" rtl="0" algn="ctr">
              <a:spcBef>
                <a:spcPts val="0"/>
              </a:spcBef>
              <a:spcAft>
                <a:spcPts val="0"/>
              </a:spcAft>
              <a:buSzPts val="2000"/>
              <a:buChar char="●"/>
              <a:defRPr i="1" sz="2000"/>
            </a:lvl7pPr>
            <a:lvl8pPr indent="-355600" lvl="7" marL="3657600" rtl="0" algn="ctr">
              <a:spcBef>
                <a:spcPts val="0"/>
              </a:spcBef>
              <a:spcAft>
                <a:spcPts val="0"/>
              </a:spcAft>
              <a:buSzPts val="2000"/>
              <a:buChar char="○"/>
              <a:defRPr i="1" sz="2000"/>
            </a:lvl8pPr>
            <a:lvl9pPr indent="-355600" lvl="8" marL="4114800" algn="ctr">
              <a:spcBef>
                <a:spcPts val="0"/>
              </a:spcBef>
              <a:spcAft>
                <a:spcPts val="0"/>
              </a:spcAft>
              <a:buSzPts val="2000"/>
              <a:buChar char="■"/>
              <a:defRPr i="1" sz="2000"/>
            </a:lvl9pPr>
          </a:lstStyle>
          <a:p/>
        </p:txBody>
      </p:sp>
      <p:grpSp>
        <p:nvGrpSpPr>
          <p:cNvPr id="24" name="Google Shape;24;p4"/>
          <p:cNvGrpSpPr/>
          <p:nvPr/>
        </p:nvGrpSpPr>
        <p:grpSpPr>
          <a:xfrm>
            <a:off x="4226084" y="928887"/>
            <a:ext cx="691832" cy="699600"/>
            <a:chOff x="4220518" y="928887"/>
            <a:chExt cx="691832" cy="699600"/>
          </a:xfrm>
        </p:grpSpPr>
        <p:cxnSp>
          <p:nvCxnSpPr>
            <p:cNvPr id="25" name="Google Shape;25;p4"/>
            <p:cNvCxnSpPr/>
            <p:nvPr/>
          </p:nvCxnSpPr>
          <p:spPr>
            <a:xfrm>
              <a:off x="4220518" y="928887"/>
              <a:ext cx="0" cy="699600"/>
            </a:xfrm>
            <a:prstGeom prst="straightConnector1">
              <a:avLst/>
            </a:prstGeom>
            <a:noFill/>
            <a:ln cap="flat" cmpd="sng" w="9525">
              <a:solidFill>
                <a:srgbClr val="D9D9D9"/>
              </a:solidFill>
              <a:prstDash val="solid"/>
              <a:round/>
              <a:headEnd len="med" w="med" type="none"/>
              <a:tailEnd len="med" w="med" type="none"/>
            </a:ln>
          </p:spPr>
        </p:cxnSp>
        <p:cxnSp>
          <p:nvCxnSpPr>
            <p:cNvPr id="26" name="Google Shape;26;p4"/>
            <p:cNvCxnSpPr/>
            <p:nvPr/>
          </p:nvCxnSpPr>
          <p:spPr>
            <a:xfrm>
              <a:off x="4912350" y="928887"/>
              <a:ext cx="0" cy="699600"/>
            </a:xfrm>
            <a:prstGeom prst="straightConnector1">
              <a:avLst/>
            </a:prstGeom>
            <a:noFill/>
            <a:ln cap="flat" cmpd="sng" w="9525">
              <a:solidFill>
                <a:srgbClr val="D9D9D9"/>
              </a:solidFill>
              <a:prstDash val="solid"/>
              <a:round/>
              <a:headEnd len="med" w="med" type="none"/>
              <a:tailEnd len="med" w="med" type="none"/>
            </a:ln>
          </p:spPr>
        </p:cxnSp>
      </p:grpSp>
      <p:sp>
        <p:nvSpPr>
          <p:cNvPr id="27" name="Google Shape;27;p4"/>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28" name="Shape 28"/>
        <p:cNvGrpSpPr/>
        <p:nvPr/>
      </p:nvGrpSpPr>
      <p:grpSpPr>
        <a:xfrm>
          <a:off x="0" y="0"/>
          <a:ext cx="0" cy="0"/>
          <a:chOff x="0" y="0"/>
          <a:chExt cx="0" cy="0"/>
        </a:xfrm>
      </p:grpSpPr>
      <p:sp>
        <p:nvSpPr>
          <p:cNvPr id="29" name="Google Shape;29;p5"/>
          <p:cNvSpPr/>
          <p:nvPr/>
        </p:nvSpPr>
        <p:spPr>
          <a:xfrm>
            <a:off x="543000" y="530100"/>
            <a:ext cx="8058000" cy="40833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 name="Google Shape;30;p5"/>
          <p:cNvCxnSpPr/>
          <p:nvPr/>
        </p:nvCxnSpPr>
        <p:spPr>
          <a:xfrm>
            <a:off x="1333200" y="530112"/>
            <a:ext cx="0" cy="802800"/>
          </a:xfrm>
          <a:prstGeom prst="straightConnector1">
            <a:avLst/>
          </a:prstGeom>
          <a:noFill/>
          <a:ln cap="flat" cmpd="sng" w="9525">
            <a:solidFill>
              <a:srgbClr val="D9D9D9"/>
            </a:solidFill>
            <a:prstDash val="solid"/>
            <a:round/>
            <a:headEnd len="med" w="med" type="none"/>
            <a:tailEnd len="med" w="med" type="none"/>
          </a:ln>
        </p:spPr>
      </p:cxnSp>
      <p:cxnSp>
        <p:nvCxnSpPr>
          <p:cNvPr id="31" name="Google Shape;31;p5"/>
          <p:cNvCxnSpPr/>
          <p:nvPr/>
        </p:nvCxnSpPr>
        <p:spPr>
          <a:xfrm>
            <a:off x="542850" y="1326975"/>
            <a:ext cx="8058300" cy="0"/>
          </a:xfrm>
          <a:prstGeom prst="straightConnector1">
            <a:avLst/>
          </a:prstGeom>
          <a:noFill/>
          <a:ln cap="flat" cmpd="sng" w="9525">
            <a:solidFill>
              <a:srgbClr val="D9D9D9"/>
            </a:solidFill>
            <a:prstDash val="solid"/>
            <a:round/>
            <a:headEnd len="med" w="med" type="none"/>
            <a:tailEnd len="med" w="med" type="none"/>
          </a:ln>
        </p:spPr>
      </p:cxnSp>
      <p:sp>
        <p:nvSpPr>
          <p:cNvPr id="32" name="Google Shape;32;p5"/>
          <p:cNvSpPr txBox="1"/>
          <p:nvPr>
            <p:ph type="title"/>
          </p:nvPr>
        </p:nvSpPr>
        <p:spPr>
          <a:xfrm>
            <a:off x="1379650" y="530100"/>
            <a:ext cx="6725400" cy="796800"/>
          </a:xfrm>
          <a:prstGeom prst="rect">
            <a:avLst/>
          </a:prstGeom>
        </p:spPr>
        <p:txBody>
          <a:bodyPr anchorCtr="0" anchor="ctr" bIns="91425" lIns="91425" spcFirstLastPara="1" rIns="91425" wrap="square" tIns="91425"/>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3" name="Google Shape;33;p5"/>
          <p:cNvSpPr txBox="1"/>
          <p:nvPr>
            <p:ph idx="1" type="body"/>
          </p:nvPr>
        </p:nvSpPr>
        <p:spPr>
          <a:xfrm>
            <a:off x="1379650" y="1502274"/>
            <a:ext cx="6725400" cy="2804400"/>
          </a:xfrm>
          <a:prstGeom prst="rect">
            <a:avLst/>
          </a:prstGeom>
        </p:spPr>
        <p:txBody>
          <a:bodyPr anchorCtr="0" anchor="t" bIns="91425" lIns="91425" spcFirstLastPara="1" rIns="91425" wrap="square" tIns="91425"/>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4" name="Google Shape;34;p5"/>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35" name="Shape 35"/>
        <p:cNvGrpSpPr/>
        <p:nvPr/>
      </p:nvGrpSpPr>
      <p:grpSpPr>
        <a:xfrm>
          <a:off x="0" y="0"/>
          <a:ext cx="0" cy="0"/>
          <a:chOff x="0" y="0"/>
          <a:chExt cx="0" cy="0"/>
        </a:xfrm>
      </p:grpSpPr>
      <p:sp>
        <p:nvSpPr>
          <p:cNvPr id="36" name="Google Shape;36;p6"/>
          <p:cNvSpPr/>
          <p:nvPr/>
        </p:nvSpPr>
        <p:spPr>
          <a:xfrm>
            <a:off x="543000" y="530100"/>
            <a:ext cx="8058000" cy="40833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 name="Google Shape;37;p6"/>
          <p:cNvCxnSpPr/>
          <p:nvPr/>
        </p:nvCxnSpPr>
        <p:spPr>
          <a:xfrm>
            <a:off x="1333200" y="530112"/>
            <a:ext cx="0" cy="802800"/>
          </a:xfrm>
          <a:prstGeom prst="straightConnector1">
            <a:avLst/>
          </a:prstGeom>
          <a:noFill/>
          <a:ln cap="flat" cmpd="sng" w="9525">
            <a:solidFill>
              <a:srgbClr val="D9D9D9"/>
            </a:solidFill>
            <a:prstDash val="solid"/>
            <a:round/>
            <a:headEnd len="med" w="med" type="none"/>
            <a:tailEnd len="med" w="med" type="none"/>
          </a:ln>
        </p:spPr>
      </p:cxnSp>
      <p:cxnSp>
        <p:nvCxnSpPr>
          <p:cNvPr id="38" name="Google Shape;38;p6"/>
          <p:cNvCxnSpPr/>
          <p:nvPr/>
        </p:nvCxnSpPr>
        <p:spPr>
          <a:xfrm>
            <a:off x="542850" y="1326975"/>
            <a:ext cx="8058300" cy="0"/>
          </a:xfrm>
          <a:prstGeom prst="straightConnector1">
            <a:avLst/>
          </a:prstGeom>
          <a:noFill/>
          <a:ln cap="flat" cmpd="sng" w="9525">
            <a:solidFill>
              <a:srgbClr val="D9D9D9"/>
            </a:solidFill>
            <a:prstDash val="solid"/>
            <a:round/>
            <a:headEnd len="med" w="med" type="none"/>
            <a:tailEnd len="med" w="med" type="none"/>
          </a:ln>
        </p:spPr>
      </p:cxnSp>
      <p:sp>
        <p:nvSpPr>
          <p:cNvPr id="39" name="Google Shape;39;p6"/>
          <p:cNvSpPr txBox="1"/>
          <p:nvPr>
            <p:ph type="title"/>
          </p:nvPr>
        </p:nvSpPr>
        <p:spPr>
          <a:xfrm>
            <a:off x="1379650" y="530100"/>
            <a:ext cx="6725400" cy="796800"/>
          </a:xfrm>
          <a:prstGeom prst="rect">
            <a:avLst/>
          </a:prstGeom>
        </p:spPr>
        <p:txBody>
          <a:bodyPr anchorCtr="0" anchor="ctr" bIns="91425" lIns="91425" spcFirstLastPara="1" rIns="91425" wrap="square" tIns="91425"/>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40" name="Google Shape;40;p6"/>
          <p:cNvSpPr txBox="1"/>
          <p:nvPr>
            <p:ph idx="1" type="body"/>
          </p:nvPr>
        </p:nvSpPr>
        <p:spPr>
          <a:xfrm>
            <a:off x="1333200" y="1538075"/>
            <a:ext cx="3232200" cy="2762700"/>
          </a:xfrm>
          <a:prstGeom prst="rect">
            <a:avLst/>
          </a:prstGeom>
        </p:spPr>
        <p:txBody>
          <a:bodyPr anchorCtr="0" anchor="t" bIns="91425" lIns="91425" spcFirstLastPara="1" rIns="91425" wrap="square" tIns="91425"/>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41" name="Google Shape;41;p6"/>
          <p:cNvSpPr txBox="1"/>
          <p:nvPr>
            <p:ph idx="2" type="body"/>
          </p:nvPr>
        </p:nvSpPr>
        <p:spPr>
          <a:xfrm>
            <a:off x="4988461" y="1538075"/>
            <a:ext cx="3232200" cy="2762700"/>
          </a:xfrm>
          <a:prstGeom prst="rect">
            <a:avLst/>
          </a:prstGeom>
        </p:spPr>
        <p:txBody>
          <a:bodyPr anchorCtr="0" anchor="t" bIns="91425" lIns="91425" spcFirstLastPara="1" rIns="91425" wrap="square" tIns="91425"/>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42" name="Google Shape;42;p6"/>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43" name="Shape 43"/>
        <p:cNvGrpSpPr/>
        <p:nvPr/>
      </p:nvGrpSpPr>
      <p:grpSpPr>
        <a:xfrm>
          <a:off x="0" y="0"/>
          <a:ext cx="0" cy="0"/>
          <a:chOff x="0" y="0"/>
          <a:chExt cx="0" cy="0"/>
        </a:xfrm>
      </p:grpSpPr>
      <p:sp>
        <p:nvSpPr>
          <p:cNvPr id="44" name="Google Shape;44;p7"/>
          <p:cNvSpPr/>
          <p:nvPr/>
        </p:nvSpPr>
        <p:spPr>
          <a:xfrm>
            <a:off x="543000" y="530100"/>
            <a:ext cx="8058000" cy="40833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 name="Google Shape;45;p7"/>
          <p:cNvCxnSpPr/>
          <p:nvPr/>
        </p:nvCxnSpPr>
        <p:spPr>
          <a:xfrm>
            <a:off x="1333200" y="530112"/>
            <a:ext cx="0" cy="802800"/>
          </a:xfrm>
          <a:prstGeom prst="straightConnector1">
            <a:avLst/>
          </a:prstGeom>
          <a:noFill/>
          <a:ln cap="flat" cmpd="sng" w="9525">
            <a:solidFill>
              <a:srgbClr val="D9D9D9"/>
            </a:solidFill>
            <a:prstDash val="solid"/>
            <a:round/>
            <a:headEnd len="med" w="med" type="none"/>
            <a:tailEnd len="med" w="med" type="none"/>
          </a:ln>
        </p:spPr>
      </p:cxnSp>
      <p:cxnSp>
        <p:nvCxnSpPr>
          <p:cNvPr id="46" name="Google Shape;46;p7"/>
          <p:cNvCxnSpPr/>
          <p:nvPr/>
        </p:nvCxnSpPr>
        <p:spPr>
          <a:xfrm>
            <a:off x="542850" y="1326975"/>
            <a:ext cx="8058300" cy="0"/>
          </a:xfrm>
          <a:prstGeom prst="straightConnector1">
            <a:avLst/>
          </a:prstGeom>
          <a:noFill/>
          <a:ln cap="flat" cmpd="sng" w="9525">
            <a:solidFill>
              <a:srgbClr val="D9D9D9"/>
            </a:solidFill>
            <a:prstDash val="solid"/>
            <a:round/>
            <a:headEnd len="med" w="med" type="none"/>
            <a:tailEnd len="med" w="med" type="none"/>
          </a:ln>
        </p:spPr>
      </p:cxnSp>
      <p:sp>
        <p:nvSpPr>
          <p:cNvPr id="47" name="Google Shape;47;p7"/>
          <p:cNvSpPr txBox="1"/>
          <p:nvPr>
            <p:ph type="title"/>
          </p:nvPr>
        </p:nvSpPr>
        <p:spPr>
          <a:xfrm>
            <a:off x="1379650" y="530100"/>
            <a:ext cx="6725400" cy="796800"/>
          </a:xfrm>
          <a:prstGeom prst="rect">
            <a:avLst/>
          </a:prstGeom>
        </p:spPr>
        <p:txBody>
          <a:bodyPr anchorCtr="0" anchor="ctr" bIns="91425" lIns="91425" spcFirstLastPara="1" rIns="91425" wrap="square" tIns="91425"/>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48" name="Google Shape;48;p7"/>
          <p:cNvSpPr txBox="1"/>
          <p:nvPr>
            <p:ph idx="1" type="body"/>
          </p:nvPr>
        </p:nvSpPr>
        <p:spPr>
          <a:xfrm>
            <a:off x="1333200" y="1504100"/>
            <a:ext cx="2235600" cy="2726400"/>
          </a:xfrm>
          <a:prstGeom prst="rect">
            <a:avLst/>
          </a:prstGeom>
        </p:spPr>
        <p:txBody>
          <a:bodyPr anchorCtr="0" anchor="t" bIns="91425" lIns="91425" spcFirstLastPara="1" rIns="91425" wrap="square" tIns="91425"/>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49" name="Google Shape;49;p7"/>
          <p:cNvSpPr txBox="1"/>
          <p:nvPr>
            <p:ph idx="2" type="body"/>
          </p:nvPr>
        </p:nvSpPr>
        <p:spPr>
          <a:xfrm>
            <a:off x="3683438" y="1504100"/>
            <a:ext cx="2235600" cy="2726400"/>
          </a:xfrm>
          <a:prstGeom prst="rect">
            <a:avLst/>
          </a:prstGeom>
        </p:spPr>
        <p:txBody>
          <a:bodyPr anchorCtr="0" anchor="t" bIns="91425" lIns="91425" spcFirstLastPara="1" rIns="91425" wrap="square" tIns="91425"/>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50" name="Google Shape;50;p7"/>
          <p:cNvSpPr txBox="1"/>
          <p:nvPr>
            <p:ph idx="3" type="body"/>
          </p:nvPr>
        </p:nvSpPr>
        <p:spPr>
          <a:xfrm>
            <a:off x="6033675" y="1504100"/>
            <a:ext cx="2235600" cy="2726400"/>
          </a:xfrm>
          <a:prstGeom prst="rect">
            <a:avLst/>
          </a:prstGeom>
        </p:spPr>
        <p:txBody>
          <a:bodyPr anchorCtr="0" anchor="t" bIns="91425" lIns="91425" spcFirstLastPara="1" rIns="91425" wrap="square" tIns="91425"/>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51" name="Google Shape;51;p7"/>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2" name="Shape 52"/>
        <p:cNvGrpSpPr/>
        <p:nvPr/>
      </p:nvGrpSpPr>
      <p:grpSpPr>
        <a:xfrm>
          <a:off x="0" y="0"/>
          <a:ext cx="0" cy="0"/>
          <a:chOff x="0" y="0"/>
          <a:chExt cx="0" cy="0"/>
        </a:xfrm>
      </p:grpSpPr>
      <p:sp>
        <p:nvSpPr>
          <p:cNvPr id="53" name="Google Shape;53;p8"/>
          <p:cNvSpPr/>
          <p:nvPr/>
        </p:nvSpPr>
        <p:spPr>
          <a:xfrm>
            <a:off x="543000" y="530100"/>
            <a:ext cx="8058000" cy="40833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 name="Google Shape;54;p8"/>
          <p:cNvCxnSpPr/>
          <p:nvPr/>
        </p:nvCxnSpPr>
        <p:spPr>
          <a:xfrm>
            <a:off x="1333200" y="530112"/>
            <a:ext cx="0" cy="802800"/>
          </a:xfrm>
          <a:prstGeom prst="straightConnector1">
            <a:avLst/>
          </a:prstGeom>
          <a:noFill/>
          <a:ln cap="flat" cmpd="sng" w="9525">
            <a:solidFill>
              <a:srgbClr val="D9D9D9"/>
            </a:solidFill>
            <a:prstDash val="solid"/>
            <a:round/>
            <a:headEnd len="med" w="med" type="none"/>
            <a:tailEnd len="med" w="med" type="none"/>
          </a:ln>
        </p:spPr>
      </p:cxnSp>
      <p:cxnSp>
        <p:nvCxnSpPr>
          <p:cNvPr id="55" name="Google Shape;55;p8"/>
          <p:cNvCxnSpPr/>
          <p:nvPr/>
        </p:nvCxnSpPr>
        <p:spPr>
          <a:xfrm>
            <a:off x="542850" y="1326975"/>
            <a:ext cx="8058300" cy="0"/>
          </a:xfrm>
          <a:prstGeom prst="straightConnector1">
            <a:avLst/>
          </a:prstGeom>
          <a:noFill/>
          <a:ln cap="flat" cmpd="sng" w="9525">
            <a:solidFill>
              <a:srgbClr val="D9D9D9"/>
            </a:solidFill>
            <a:prstDash val="solid"/>
            <a:round/>
            <a:headEnd len="med" w="med" type="none"/>
            <a:tailEnd len="med" w="med" type="none"/>
          </a:ln>
        </p:spPr>
      </p:cxnSp>
      <p:sp>
        <p:nvSpPr>
          <p:cNvPr id="56" name="Google Shape;56;p8"/>
          <p:cNvSpPr txBox="1"/>
          <p:nvPr>
            <p:ph type="title"/>
          </p:nvPr>
        </p:nvSpPr>
        <p:spPr>
          <a:xfrm>
            <a:off x="1379650" y="530100"/>
            <a:ext cx="6725400" cy="796800"/>
          </a:xfrm>
          <a:prstGeom prst="rect">
            <a:avLst/>
          </a:prstGeom>
        </p:spPr>
        <p:txBody>
          <a:bodyPr anchorCtr="0" anchor="ctr" bIns="91425" lIns="91425" spcFirstLastPara="1" rIns="91425" wrap="square" tIns="91425"/>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57" name="Google Shape;57;p8"/>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8" name="Shape 58"/>
        <p:cNvGrpSpPr/>
        <p:nvPr/>
      </p:nvGrpSpPr>
      <p:grpSpPr>
        <a:xfrm>
          <a:off x="0" y="0"/>
          <a:ext cx="0" cy="0"/>
          <a:chOff x="0" y="0"/>
          <a:chExt cx="0" cy="0"/>
        </a:xfrm>
      </p:grpSpPr>
      <p:sp>
        <p:nvSpPr>
          <p:cNvPr id="59" name="Google Shape;59;p9"/>
          <p:cNvSpPr/>
          <p:nvPr/>
        </p:nvSpPr>
        <p:spPr>
          <a:xfrm>
            <a:off x="543000" y="530100"/>
            <a:ext cx="8058000" cy="40833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9"/>
          <p:cNvCxnSpPr/>
          <p:nvPr/>
        </p:nvCxnSpPr>
        <p:spPr>
          <a:xfrm>
            <a:off x="542850" y="4204075"/>
            <a:ext cx="8058300" cy="0"/>
          </a:xfrm>
          <a:prstGeom prst="straightConnector1">
            <a:avLst/>
          </a:prstGeom>
          <a:noFill/>
          <a:ln cap="flat" cmpd="sng" w="9525">
            <a:solidFill>
              <a:srgbClr val="D9D9D9"/>
            </a:solidFill>
            <a:prstDash val="solid"/>
            <a:round/>
            <a:headEnd len="med" w="med" type="none"/>
            <a:tailEnd len="med" w="med" type="none"/>
          </a:ln>
        </p:spPr>
      </p:cxnSp>
      <p:sp>
        <p:nvSpPr>
          <p:cNvPr id="61" name="Google Shape;61;p9"/>
          <p:cNvSpPr txBox="1"/>
          <p:nvPr>
            <p:ph idx="1" type="body"/>
          </p:nvPr>
        </p:nvSpPr>
        <p:spPr>
          <a:xfrm>
            <a:off x="542850" y="4204075"/>
            <a:ext cx="8058300" cy="409200"/>
          </a:xfrm>
          <a:prstGeom prst="rect">
            <a:avLst/>
          </a:prstGeom>
        </p:spPr>
        <p:txBody>
          <a:bodyPr anchorCtr="0" anchor="ctr" bIns="91425" lIns="91425" spcFirstLastPara="1" rIns="91425" wrap="square" tIns="91425"/>
          <a:lstStyle>
            <a:lvl1pPr indent="-228600" lvl="0" marL="457200" algn="ctr">
              <a:spcBef>
                <a:spcPts val="0"/>
              </a:spcBef>
              <a:spcAft>
                <a:spcPts val="0"/>
              </a:spcAft>
              <a:buSzPts val="1000"/>
              <a:buNone/>
              <a:defRPr sz="1000"/>
            </a:lvl1pPr>
          </a:lstStyle>
          <a:p/>
        </p:txBody>
      </p:sp>
      <p:sp>
        <p:nvSpPr>
          <p:cNvPr id="62" name="Google Shape;62;p9"/>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ith horizontal divider" type="blank">
  <p:cSld name="BLANK">
    <p:spTree>
      <p:nvGrpSpPr>
        <p:cNvPr id="63" name="Shape 63"/>
        <p:cNvGrpSpPr/>
        <p:nvPr/>
      </p:nvGrpSpPr>
      <p:grpSpPr>
        <a:xfrm>
          <a:off x="0" y="0"/>
          <a:ext cx="0" cy="0"/>
          <a:chOff x="0" y="0"/>
          <a:chExt cx="0" cy="0"/>
        </a:xfrm>
      </p:grpSpPr>
      <p:sp>
        <p:nvSpPr>
          <p:cNvPr id="64" name="Google Shape;64;p10"/>
          <p:cNvSpPr/>
          <p:nvPr/>
        </p:nvSpPr>
        <p:spPr>
          <a:xfrm>
            <a:off x="543000" y="530100"/>
            <a:ext cx="8058000" cy="4083300"/>
          </a:xfrm>
          <a:prstGeom prst="rect">
            <a:avLst/>
          </a:prstGeom>
          <a:solidFill>
            <a:srgbClr val="FFFFFF"/>
          </a:solidFill>
          <a:ln>
            <a:noFill/>
          </a:ln>
          <a:effectLst>
            <a:outerShdw blurRad="14288"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 name="Google Shape;65;p10"/>
          <p:cNvCxnSpPr/>
          <p:nvPr/>
        </p:nvCxnSpPr>
        <p:spPr>
          <a:xfrm>
            <a:off x="1333200" y="530112"/>
            <a:ext cx="0" cy="802800"/>
          </a:xfrm>
          <a:prstGeom prst="straightConnector1">
            <a:avLst/>
          </a:prstGeom>
          <a:noFill/>
          <a:ln cap="flat" cmpd="sng" w="9525">
            <a:solidFill>
              <a:srgbClr val="D9D9D9"/>
            </a:solidFill>
            <a:prstDash val="solid"/>
            <a:round/>
            <a:headEnd len="med" w="med" type="none"/>
            <a:tailEnd len="med" w="med" type="none"/>
          </a:ln>
        </p:spPr>
      </p:cxnSp>
      <p:cxnSp>
        <p:nvCxnSpPr>
          <p:cNvPr id="66" name="Google Shape;66;p10"/>
          <p:cNvCxnSpPr/>
          <p:nvPr/>
        </p:nvCxnSpPr>
        <p:spPr>
          <a:xfrm>
            <a:off x="542850" y="1326975"/>
            <a:ext cx="8058300" cy="0"/>
          </a:xfrm>
          <a:prstGeom prst="straightConnector1">
            <a:avLst/>
          </a:prstGeom>
          <a:noFill/>
          <a:ln cap="flat" cmpd="sng" w="9525">
            <a:solidFill>
              <a:srgbClr val="D9D9D9"/>
            </a:solidFill>
            <a:prstDash val="solid"/>
            <a:round/>
            <a:headEnd len="med" w="med" type="none"/>
            <a:tailEnd len="med" w="med" type="none"/>
          </a:ln>
        </p:spPr>
      </p:cxnSp>
      <p:sp>
        <p:nvSpPr>
          <p:cNvPr id="67" name="Google Shape;67;p10"/>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lvl1pPr lvl="0" rtl="0" algn="ctr">
              <a:buNone/>
              <a:defRPr sz="1200">
                <a:solidFill>
                  <a:srgbClr val="FFFFFF"/>
                </a:solidFill>
                <a:latin typeface="Arvo"/>
                <a:ea typeface="Arvo"/>
                <a:cs typeface="Arvo"/>
                <a:sym typeface="Arvo"/>
              </a:defRPr>
            </a:lvl1pPr>
            <a:lvl2pPr lvl="1" rtl="0" algn="ctr">
              <a:buNone/>
              <a:defRPr sz="1200">
                <a:solidFill>
                  <a:srgbClr val="FFFFFF"/>
                </a:solidFill>
                <a:latin typeface="Arvo"/>
                <a:ea typeface="Arvo"/>
                <a:cs typeface="Arvo"/>
                <a:sym typeface="Arvo"/>
              </a:defRPr>
            </a:lvl2pPr>
            <a:lvl3pPr lvl="2" rtl="0" algn="ctr">
              <a:buNone/>
              <a:defRPr sz="1200">
                <a:solidFill>
                  <a:srgbClr val="FFFFFF"/>
                </a:solidFill>
                <a:latin typeface="Arvo"/>
                <a:ea typeface="Arvo"/>
                <a:cs typeface="Arvo"/>
                <a:sym typeface="Arvo"/>
              </a:defRPr>
            </a:lvl3pPr>
            <a:lvl4pPr lvl="3" rtl="0" algn="ctr">
              <a:buNone/>
              <a:defRPr sz="1200">
                <a:solidFill>
                  <a:srgbClr val="FFFFFF"/>
                </a:solidFill>
                <a:latin typeface="Arvo"/>
                <a:ea typeface="Arvo"/>
                <a:cs typeface="Arvo"/>
                <a:sym typeface="Arvo"/>
              </a:defRPr>
            </a:lvl4pPr>
            <a:lvl5pPr lvl="4" rtl="0" algn="ctr">
              <a:buNone/>
              <a:defRPr sz="1200">
                <a:solidFill>
                  <a:srgbClr val="FFFFFF"/>
                </a:solidFill>
                <a:latin typeface="Arvo"/>
                <a:ea typeface="Arvo"/>
                <a:cs typeface="Arvo"/>
                <a:sym typeface="Arvo"/>
              </a:defRPr>
            </a:lvl5pPr>
            <a:lvl6pPr lvl="5" rtl="0" algn="ctr">
              <a:buNone/>
              <a:defRPr sz="1200">
                <a:solidFill>
                  <a:srgbClr val="FFFFFF"/>
                </a:solidFill>
                <a:latin typeface="Arvo"/>
                <a:ea typeface="Arvo"/>
                <a:cs typeface="Arvo"/>
                <a:sym typeface="Arvo"/>
              </a:defRPr>
            </a:lvl6pPr>
            <a:lvl7pPr lvl="6" rtl="0" algn="ctr">
              <a:buNone/>
              <a:defRPr sz="1200">
                <a:solidFill>
                  <a:srgbClr val="FFFFFF"/>
                </a:solidFill>
                <a:latin typeface="Arvo"/>
                <a:ea typeface="Arvo"/>
                <a:cs typeface="Arvo"/>
                <a:sym typeface="Arvo"/>
              </a:defRPr>
            </a:lvl7pPr>
            <a:lvl8pPr lvl="7" rtl="0" algn="ctr">
              <a:buNone/>
              <a:defRPr sz="1200">
                <a:solidFill>
                  <a:srgbClr val="FFFFFF"/>
                </a:solidFill>
                <a:latin typeface="Arvo"/>
                <a:ea typeface="Arvo"/>
                <a:cs typeface="Arvo"/>
                <a:sym typeface="Arvo"/>
              </a:defRPr>
            </a:lvl8pPr>
            <a:lvl9pPr lvl="8" rtl="0"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4.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1379650" y="1502274"/>
            <a:ext cx="6725400" cy="2804400"/>
          </a:xfrm>
          <a:prstGeom prst="rect">
            <a:avLst/>
          </a:prstGeom>
          <a:noFill/>
          <a:ln>
            <a:noFill/>
          </a:ln>
        </p:spPr>
        <p:txBody>
          <a:bodyPr anchorCtr="0" anchor="t" bIns="91425" lIns="91425" spcFirstLastPara="1" rIns="91425" wrap="square" tIns="91425"/>
          <a:lstStyle>
            <a:lvl1pPr indent="-419100" lvl="0" marL="457200">
              <a:spcBef>
                <a:spcPts val="600"/>
              </a:spcBef>
              <a:spcAft>
                <a:spcPts val="0"/>
              </a:spcAft>
              <a:buClr>
                <a:srgbClr val="D9D9D9"/>
              </a:buClr>
              <a:buSzPts val="3000"/>
              <a:buFont typeface="Bitter"/>
              <a:buChar char="■"/>
              <a:defRPr sz="3000">
                <a:solidFill>
                  <a:srgbClr val="434343"/>
                </a:solidFill>
                <a:latin typeface="Bitter"/>
                <a:ea typeface="Bitter"/>
                <a:cs typeface="Bitter"/>
                <a:sym typeface="Bitter"/>
              </a:defRPr>
            </a:lvl1pPr>
            <a:lvl2pPr indent="-381000" lvl="1" marL="914400">
              <a:spcBef>
                <a:spcPts val="0"/>
              </a:spcBef>
              <a:spcAft>
                <a:spcPts val="0"/>
              </a:spcAft>
              <a:buClr>
                <a:srgbClr val="D9D9D9"/>
              </a:buClr>
              <a:buSzPts val="2400"/>
              <a:buFont typeface="Bitter"/>
              <a:buChar char="■"/>
              <a:defRPr sz="2400">
                <a:solidFill>
                  <a:srgbClr val="434343"/>
                </a:solidFill>
                <a:latin typeface="Bitter"/>
                <a:ea typeface="Bitter"/>
                <a:cs typeface="Bitter"/>
                <a:sym typeface="Bitter"/>
              </a:defRPr>
            </a:lvl2pPr>
            <a:lvl3pPr indent="-381000" lvl="2" marL="1371600">
              <a:spcBef>
                <a:spcPts val="0"/>
              </a:spcBef>
              <a:spcAft>
                <a:spcPts val="0"/>
              </a:spcAft>
              <a:buClr>
                <a:srgbClr val="D9D9D9"/>
              </a:buClr>
              <a:buSzPts val="2400"/>
              <a:buFont typeface="Bitter"/>
              <a:buChar char="■"/>
              <a:defRPr sz="2400">
                <a:solidFill>
                  <a:srgbClr val="434343"/>
                </a:solidFill>
                <a:latin typeface="Bitter"/>
                <a:ea typeface="Bitter"/>
                <a:cs typeface="Bitter"/>
                <a:sym typeface="Bitter"/>
              </a:defRPr>
            </a:lvl3pPr>
            <a:lvl4pPr indent="-342900" lvl="3" marL="1828800">
              <a:spcBef>
                <a:spcPts val="0"/>
              </a:spcBef>
              <a:spcAft>
                <a:spcPts val="0"/>
              </a:spcAft>
              <a:buClr>
                <a:srgbClr val="D9D9D9"/>
              </a:buClr>
              <a:buSzPts val="1800"/>
              <a:buFont typeface="Bitter"/>
              <a:buChar char="■"/>
              <a:defRPr sz="1800">
                <a:solidFill>
                  <a:srgbClr val="434343"/>
                </a:solidFill>
                <a:latin typeface="Bitter"/>
                <a:ea typeface="Bitter"/>
                <a:cs typeface="Bitter"/>
                <a:sym typeface="Bitter"/>
              </a:defRPr>
            </a:lvl4pPr>
            <a:lvl5pPr indent="-342900" lvl="4" marL="2286000">
              <a:spcBef>
                <a:spcPts val="0"/>
              </a:spcBef>
              <a:spcAft>
                <a:spcPts val="0"/>
              </a:spcAft>
              <a:buClr>
                <a:srgbClr val="434343"/>
              </a:buClr>
              <a:buSzPts val="1800"/>
              <a:buFont typeface="Bitter"/>
              <a:buChar char="○"/>
              <a:defRPr sz="1800">
                <a:solidFill>
                  <a:srgbClr val="434343"/>
                </a:solidFill>
                <a:latin typeface="Bitter"/>
                <a:ea typeface="Bitter"/>
                <a:cs typeface="Bitter"/>
                <a:sym typeface="Bitter"/>
              </a:defRPr>
            </a:lvl5pPr>
            <a:lvl6pPr indent="-342900" lvl="5" marL="2743200">
              <a:spcBef>
                <a:spcPts val="0"/>
              </a:spcBef>
              <a:spcAft>
                <a:spcPts val="0"/>
              </a:spcAft>
              <a:buClr>
                <a:srgbClr val="434343"/>
              </a:buClr>
              <a:buSzPts val="1800"/>
              <a:buFont typeface="Bitter"/>
              <a:buChar char="■"/>
              <a:defRPr sz="1800">
                <a:solidFill>
                  <a:srgbClr val="434343"/>
                </a:solidFill>
                <a:latin typeface="Bitter"/>
                <a:ea typeface="Bitter"/>
                <a:cs typeface="Bitter"/>
                <a:sym typeface="Bitter"/>
              </a:defRPr>
            </a:lvl6pPr>
            <a:lvl7pPr indent="-342900" lvl="6" marL="3200400">
              <a:spcBef>
                <a:spcPts val="0"/>
              </a:spcBef>
              <a:spcAft>
                <a:spcPts val="0"/>
              </a:spcAft>
              <a:buClr>
                <a:srgbClr val="434343"/>
              </a:buClr>
              <a:buSzPts val="1800"/>
              <a:buFont typeface="Bitter"/>
              <a:buChar char="●"/>
              <a:defRPr sz="1800">
                <a:solidFill>
                  <a:srgbClr val="434343"/>
                </a:solidFill>
                <a:latin typeface="Bitter"/>
                <a:ea typeface="Bitter"/>
                <a:cs typeface="Bitter"/>
                <a:sym typeface="Bitter"/>
              </a:defRPr>
            </a:lvl7pPr>
            <a:lvl8pPr indent="-342900" lvl="7" marL="3657600">
              <a:spcBef>
                <a:spcPts val="0"/>
              </a:spcBef>
              <a:spcAft>
                <a:spcPts val="0"/>
              </a:spcAft>
              <a:buClr>
                <a:srgbClr val="434343"/>
              </a:buClr>
              <a:buSzPts val="1800"/>
              <a:buFont typeface="Bitter"/>
              <a:buChar char="○"/>
              <a:defRPr sz="1800">
                <a:solidFill>
                  <a:srgbClr val="434343"/>
                </a:solidFill>
                <a:latin typeface="Bitter"/>
                <a:ea typeface="Bitter"/>
                <a:cs typeface="Bitter"/>
                <a:sym typeface="Bitter"/>
              </a:defRPr>
            </a:lvl8pPr>
            <a:lvl9pPr indent="-342900" lvl="8" marL="4114800">
              <a:spcBef>
                <a:spcPts val="0"/>
              </a:spcBef>
              <a:spcAft>
                <a:spcPts val="0"/>
              </a:spcAft>
              <a:buClr>
                <a:srgbClr val="434343"/>
              </a:buClr>
              <a:buSzPts val="1800"/>
              <a:buFont typeface="Bitter"/>
              <a:buChar char="■"/>
              <a:defRPr sz="1800">
                <a:solidFill>
                  <a:srgbClr val="434343"/>
                </a:solidFill>
                <a:latin typeface="Bitter"/>
                <a:ea typeface="Bitter"/>
                <a:cs typeface="Bitter"/>
                <a:sym typeface="Bitter"/>
              </a:defRPr>
            </a:lvl9pPr>
          </a:lstStyle>
          <a:p/>
        </p:txBody>
      </p:sp>
      <p:sp>
        <p:nvSpPr>
          <p:cNvPr id="7" name="Google Shape;7;p1"/>
          <p:cNvSpPr txBox="1"/>
          <p:nvPr>
            <p:ph type="title"/>
          </p:nvPr>
        </p:nvSpPr>
        <p:spPr>
          <a:xfrm>
            <a:off x="1379650" y="530100"/>
            <a:ext cx="6725400" cy="796800"/>
          </a:xfrm>
          <a:prstGeom prst="rect">
            <a:avLst/>
          </a:prstGeom>
          <a:noFill/>
          <a:ln>
            <a:noFill/>
          </a:ln>
        </p:spPr>
        <p:txBody>
          <a:bodyPr anchorCtr="0" anchor="ctr" bIns="91425" lIns="91425" spcFirstLastPara="1" rIns="91425" wrap="square" tIns="91425"/>
          <a:lstStyle>
            <a:lvl1pPr lvl="0">
              <a:spcBef>
                <a:spcPts val="0"/>
              </a:spcBef>
              <a:spcAft>
                <a:spcPts val="0"/>
              </a:spcAft>
              <a:buClr>
                <a:srgbClr val="999999"/>
              </a:buClr>
              <a:buSzPts val="1800"/>
              <a:buFont typeface="Arvo"/>
              <a:buNone/>
              <a:defRPr sz="1800">
                <a:solidFill>
                  <a:srgbClr val="999999"/>
                </a:solidFill>
                <a:latin typeface="Arvo"/>
                <a:ea typeface="Arvo"/>
                <a:cs typeface="Arvo"/>
                <a:sym typeface="Arvo"/>
              </a:defRPr>
            </a:lvl1pPr>
            <a:lvl2pPr lvl="1">
              <a:spcBef>
                <a:spcPts val="0"/>
              </a:spcBef>
              <a:spcAft>
                <a:spcPts val="0"/>
              </a:spcAft>
              <a:buClr>
                <a:srgbClr val="999999"/>
              </a:buClr>
              <a:buSzPts val="1800"/>
              <a:buFont typeface="Arvo"/>
              <a:buNone/>
              <a:defRPr sz="1800">
                <a:solidFill>
                  <a:srgbClr val="999999"/>
                </a:solidFill>
                <a:latin typeface="Arvo"/>
                <a:ea typeface="Arvo"/>
                <a:cs typeface="Arvo"/>
                <a:sym typeface="Arvo"/>
              </a:defRPr>
            </a:lvl2pPr>
            <a:lvl3pPr lvl="2">
              <a:spcBef>
                <a:spcPts val="0"/>
              </a:spcBef>
              <a:spcAft>
                <a:spcPts val="0"/>
              </a:spcAft>
              <a:buClr>
                <a:srgbClr val="999999"/>
              </a:buClr>
              <a:buSzPts val="1800"/>
              <a:buFont typeface="Arvo"/>
              <a:buNone/>
              <a:defRPr sz="1800">
                <a:solidFill>
                  <a:srgbClr val="999999"/>
                </a:solidFill>
                <a:latin typeface="Arvo"/>
                <a:ea typeface="Arvo"/>
                <a:cs typeface="Arvo"/>
                <a:sym typeface="Arvo"/>
              </a:defRPr>
            </a:lvl3pPr>
            <a:lvl4pPr lvl="3">
              <a:spcBef>
                <a:spcPts val="0"/>
              </a:spcBef>
              <a:spcAft>
                <a:spcPts val="0"/>
              </a:spcAft>
              <a:buClr>
                <a:srgbClr val="999999"/>
              </a:buClr>
              <a:buSzPts val="1800"/>
              <a:buFont typeface="Arvo"/>
              <a:buNone/>
              <a:defRPr sz="1800">
                <a:solidFill>
                  <a:srgbClr val="999999"/>
                </a:solidFill>
                <a:latin typeface="Arvo"/>
                <a:ea typeface="Arvo"/>
                <a:cs typeface="Arvo"/>
                <a:sym typeface="Arvo"/>
              </a:defRPr>
            </a:lvl4pPr>
            <a:lvl5pPr lvl="4">
              <a:spcBef>
                <a:spcPts val="0"/>
              </a:spcBef>
              <a:spcAft>
                <a:spcPts val="0"/>
              </a:spcAft>
              <a:buClr>
                <a:srgbClr val="999999"/>
              </a:buClr>
              <a:buSzPts val="1800"/>
              <a:buFont typeface="Arvo"/>
              <a:buNone/>
              <a:defRPr sz="1800">
                <a:solidFill>
                  <a:srgbClr val="999999"/>
                </a:solidFill>
                <a:latin typeface="Arvo"/>
                <a:ea typeface="Arvo"/>
                <a:cs typeface="Arvo"/>
                <a:sym typeface="Arvo"/>
              </a:defRPr>
            </a:lvl5pPr>
            <a:lvl6pPr lvl="5">
              <a:spcBef>
                <a:spcPts val="0"/>
              </a:spcBef>
              <a:spcAft>
                <a:spcPts val="0"/>
              </a:spcAft>
              <a:buClr>
                <a:srgbClr val="999999"/>
              </a:buClr>
              <a:buSzPts val="1800"/>
              <a:buFont typeface="Arvo"/>
              <a:buNone/>
              <a:defRPr sz="1800">
                <a:solidFill>
                  <a:srgbClr val="999999"/>
                </a:solidFill>
                <a:latin typeface="Arvo"/>
                <a:ea typeface="Arvo"/>
                <a:cs typeface="Arvo"/>
                <a:sym typeface="Arvo"/>
              </a:defRPr>
            </a:lvl6pPr>
            <a:lvl7pPr lvl="6">
              <a:spcBef>
                <a:spcPts val="0"/>
              </a:spcBef>
              <a:spcAft>
                <a:spcPts val="0"/>
              </a:spcAft>
              <a:buClr>
                <a:srgbClr val="999999"/>
              </a:buClr>
              <a:buSzPts val="1800"/>
              <a:buFont typeface="Arvo"/>
              <a:buNone/>
              <a:defRPr sz="1800">
                <a:solidFill>
                  <a:srgbClr val="999999"/>
                </a:solidFill>
                <a:latin typeface="Arvo"/>
                <a:ea typeface="Arvo"/>
                <a:cs typeface="Arvo"/>
                <a:sym typeface="Arvo"/>
              </a:defRPr>
            </a:lvl7pPr>
            <a:lvl8pPr lvl="7">
              <a:spcBef>
                <a:spcPts val="0"/>
              </a:spcBef>
              <a:spcAft>
                <a:spcPts val="0"/>
              </a:spcAft>
              <a:buClr>
                <a:srgbClr val="999999"/>
              </a:buClr>
              <a:buSzPts val="1800"/>
              <a:buFont typeface="Arvo"/>
              <a:buNone/>
              <a:defRPr sz="1800">
                <a:solidFill>
                  <a:srgbClr val="999999"/>
                </a:solidFill>
                <a:latin typeface="Arvo"/>
                <a:ea typeface="Arvo"/>
                <a:cs typeface="Arvo"/>
                <a:sym typeface="Arvo"/>
              </a:defRPr>
            </a:lvl8pPr>
            <a:lvl9pPr lvl="8">
              <a:spcBef>
                <a:spcPts val="0"/>
              </a:spcBef>
              <a:spcAft>
                <a:spcPts val="0"/>
              </a:spcAft>
              <a:buClr>
                <a:srgbClr val="999999"/>
              </a:buClr>
              <a:buSzPts val="1800"/>
              <a:buFont typeface="Arvo"/>
              <a:buNone/>
              <a:defRPr sz="1800">
                <a:solidFill>
                  <a:srgbClr val="999999"/>
                </a:solidFill>
                <a:latin typeface="Arvo"/>
                <a:ea typeface="Arvo"/>
                <a:cs typeface="Arvo"/>
                <a:sym typeface="Arvo"/>
              </a:defRPr>
            </a:lvl9pPr>
          </a:lstStyle>
          <a:p/>
        </p:txBody>
      </p:sp>
      <p:sp>
        <p:nvSpPr>
          <p:cNvPr id="8" name="Google Shape;8;p1"/>
          <p:cNvSpPr txBox="1"/>
          <p:nvPr>
            <p:ph idx="12" type="sldNum"/>
          </p:nvPr>
        </p:nvSpPr>
        <p:spPr>
          <a:xfrm>
            <a:off x="4297650" y="4613400"/>
            <a:ext cx="548700" cy="530100"/>
          </a:xfrm>
          <a:prstGeom prst="rect">
            <a:avLst/>
          </a:prstGeom>
          <a:noFill/>
          <a:ln>
            <a:noFill/>
          </a:ln>
        </p:spPr>
        <p:txBody>
          <a:bodyPr anchorCtr="0" anchor="ctr" bIns="91425" lIns="91425" spcFirstLastPara="1" rIns="91425" wrap="square" tIns="91425">
            <a:noAutofit/>
          </a:bodyPr>
          <a:lstStyle>
            <a:lvl1pPr lvl="0" algn="ctr">
              <a:buNone/>
              <a:defRPr sz="1200">
                <a:solidFill>
                  <a:srgbClr val="FFFFFF"/>
                </a:solidFill>
                <a:latin typeface="Arvo"/>
                <a:ea typeface="Arvo"/>
                <a:cs typeface="Arvo"/>
                <a:sym typeface="Arvo"/>
              </a:defRPr>
            </a:lvl1pPr>
            <a:lvl2pPr lvl="1" algn="ctr">
              <a:buNone/>
              <a:defRPr sz="1200">
                <a:solidFill>
                  <a:srgbClr val="FFFFFF"/>
                </a:solidFill>
                <a:latin typeface="Arvo"/>
                <a:ea typeface="Arvo"/>
                <a:cs typeface="Arvo"/>
                <a:sym typeface="Arvo"/>
              </a:defRPr>
            </a:lvl2pPr>
            <a:lvl3pPr lvl="2" algn="ctr">
              <a:buNone/>
              <a:defRPr sz="1200">
                <a:solidFill>
                  <a:srgbClr val="FFFFFF"/>
                </a:solidFill>
                <a:latin typeface="Arvo"/>
                <a:ea typeface="Arvo"/>
                <a:cs typeface="Arvo"/>
                <a:sym typeface="Arvo"/>
              </a:defRPr>
            </a:lvl3pPr>
            <a:lvl4pPr lvl="3" algn="ctr">
              <a:buNone/>
              <a:defRPr sz="1200">
                <a:solidFill>
                  <a:srgbClr val="FFFFFF"/>
                </a:solidFill>
                <a:latin typeface="Arvo"/>
                <a:ea typeface="Arvo"/>
                <a:cs typeface="Arvo"/>
                <a:sym typeface="Arvo"/>
              </a:defRPr>
            </a:lvl4pPr>
            <a:lvl5pPr lvl="4" algn="ctr">
              <a:buNone/>
              <a:defRPr sz="1200">
                <a:solidFill>
                  <a:srgbClr val="FFFFFF"/>
                </a:solidFill>
                <a:latin typeface="Arvo"/>
                <a:ea typeface="Arvo"/>
                <a:cs typeface="Arvo"/>
                <a:sym typeface="Arvo"/>
              </a:defRPr>
            </a:lvl5pPr>
            <a:lvl6pPr lvl="5" algn="ctr">
              <a:buNone/>
              <a:defRPr sz="1200">
                <a:solidFill>
                  <a:srgbClr val="FFFFFF"/>
                </a:solidFill>
                <a:latin typeface="Arvo"/>
                <a:ea typeface="Arvo"/>
                <a:cs typeface="Arvo"/>
                <a:sym typeface="Arvo"/>
              </a:defRPr>
            </a:lvl6pPr>
            <a:lvl7pPr lvl="6" algn="ctr">
              <a:buNone/>
              <a:defRPr sz="1200">
                <a:solidFill>
                  <a:srgbClr val="FFFFFF"/>
                </a:solidFill>
                <a:latin typeface="Arvo"/>
                <a:ea typeface="Arvo"/>
                <a:cs typeface="Arvo"/>
                <a:sym typeface="Arvo"/>
              </a:defRPr>
            </a:lvl7pPr>
            <a:lvl8pPr lvl="7" algn="ctr">
              <a:buNone/>
              <a:defRPr sz="1200">
                <a:solidFill>
                  <a:srgbClr val="FFFFFF"/>
                </a:solidFill>
                <a:latin typeface="Arvo"/>
                <a:ea typeface="Arvo"/>
                <a:cs typeface="Arvo"/>
                <a:sym typeface="Arvo"/>
              </a:defRPr>
            </a:lvl8pPr>
            <a:lvl9pPr lvl="8" algn="ctr">
              <a:buNone/>
              <a:defRPr sz="1200">
                <a:solidFill>
                  <a:srgbClr val="FFFFFF"/>
                </a:solidFill>
                <a:latin typeface="Arvo"/>
                <a:ea typeface="Arvo"/>
                <a:cs typeface="Arvo"/>
                <a:sym typeface="Arvo"/>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0.png"/><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hyperlink" Target="http://www.youtube.com/watch?v=WqDmPPWwmQY" TargetMode="External"/><Relationship Id="rId4" Type="http://schemas.openxmlformats.org/officeDocument/2006/relationships/image" Target="../media/image1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1" Type="http://schemas.openxmlformats.org/officeDocument/2006/relationships/hyperlink" Target="https://www.nytimes.com/2017/03/22/world/asia/south-korea-ferry-sewol.html" TargetMode="External"/><Relationship Id="rId10" Type="http://schemas.openxmlformats.org/officeDocument/2006/relationships/hyperlink" Target="https://www.cnn.com/2017/03/22/asia/south-korea-sewol-ferry/index.html" TargetMode="External"/><Relationship Id="rId13" Type="http://schemas.openxmlformats.org/officeDocument/2006/relationships/hyperlink" Target="http://www.atimes.com/article/new-documentary-rocks-boat-deadly-2014-ferry-sinking/" TargetMode="External"/><Relationship Id="rId12" Type="http://schemas.openxmlformats.org/officeDocument/2006/relationships/hyperlink" Target="http://www.xinhuanet.com/english/2018-04/13/c_137108507.htm" TargetMode="External"/><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hyperlink" Target="https://aminoapps.com/c/btsarmy/page/blog/theory-spring-day-sewol-and-omelas/r0wq_402feu05qkmvlNn21oMlYLjYzXonvW" TargetMode="External"/><Relationship Id="rId4" Type="http://schemas.openxmlformats.org/officeDocument/2006/relationships/hyperlink" Target="https://www.allkpop.com/article/2016/03/theory-that-red-velvets-one-of-these-nights-is-a-tribute-to-the-sewol-incident-goes-viral" TargetMode="External"/><Relationship Id="rId9" Type="http://schemas.openxmlformats.org/officeDocument/2006/relationships/hyperlink" Target="http://www.cnn.com/2014/05/15/world/asia/sewol-problems/index.html" TargetMode="External"/><Relationship Id="rId5" Type="http://schemas.openxmlformats.org/officeDocument/2006/relationships/hyperlink" Target="https://onehallyu.com/topic/314823-songs-dedicated-to-sewol/" TargetMode="External"/><Relationship Id="rId6" Type="http://schemas.openxmlformats.org/officeDocument/2006/relationships/hyperlink" Target="https://www.koreaboo.com/lists/8-songs-commemorate-sewol-ferry-tragedy/" TargetMode="External"/><Relationship Id="rId7" Type="http://schemas.openxmlformats.org/officeDocument/2006/relationships/hyperlink" Target="https://www.youtube.com/watch?v=WqDmPPWwmQY" TargetMode="External"/><Relationship Id="rId8" Type="http://schemas.openxmlformats.org/officeDocument/2006/relationships/hyperlink" Target="https://en.wikipedia.org/wiki/Hwaseong_serial_murder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3.png"/><Relationship Id="rId5" Type="http://schemas.openxmlformats.org/officeDocument/2006/relationships/image" Target="../media/image16.png"/></Relationships>
</file>

<file path=ppt/slides/_rels/slide9.xml.rels><?xml version="1.0" encoding="UTF-8" standalone="yes"?><Relationships xmlns="http://schemas.openxmlformats.org/package/2006/relationships"><Relationship Id="rId10" Type="http://schemas.openxmlformats.org/officeDocument/2006/relationships/image" Target="../media/image2.png"/><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5.png"/><Relationship Id="rId9" Type="http://schemas.openxmlformats.org/officeDocument/2006/relationships/image" Target="../media/image8.png"/><Relationship Id="rId5" Type="http://schemas.openxmlformats.org/officeDocument/2006/relationships/image" Target="../media/image1.png"/><Relationship Id="rId6" Type="http://schemas.openxmlformats.org/officeDocument/2006/relationships/image" Target="../media/image9.png"/><Relationship Id="rId7" Type="http://schemas.openxmlformats.org/officeDocument/2006/relationships/image" Target="../media/image6.png"/><Relationship Id="rId8"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4"/>
          <p:cNvSpPr txBox="1"/>
          <p:nvPr>
            <p:ph type="ctrTitle"/>
          </p:nvPr>
        </p:nvSpPr>
        <p:spPr>
          <a:xfrm>
            <a:off x="2436913" y="1860375"/>
            <a:ext cx="4270200" cy="172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stranger things</a:t>
            </a:r>
            <a:endParaRPr/>
          </a:p>
          <a:p>
            <a:pPr indent="0" lvl="0" marL="0" rtl="0" algn="ctr">
              <a:spcBef>
                <a:spcPts val="0"/>
              </a:spcBef>
              <a:spcAft>
                <a:spcPts val="0"/>
              </a:spcAft>
              <a:buNone/>
            </a:pPr>
            <a:r>
              <a:rPr lang="en" sz="2600"/>
              <a:t>&lt;south korea version&gt;</a:t>
            </a:r>
            <a:endParaRPr sz="2600"/>
          </a:p>
        </p:txBody>
      </p:sp>
      <p:pic>
        <p:nvPicPr>
          <p:cNvPr id="83" name="Google Shape;83;p14"/>
          <p:cNvPicPr preferRelativeResize="0"/>
          <p:nvPr/>
        </p:nvPicPr>
        <p:blipFill rotWithShape="1">
          <a:blip r:embed="rId3">
            <a:alphaModFix/>
          </a:blip>
          <a:srcRect b="21241" l="32391" r="32563" t="20353"/>
          <a:stretch/>
        </p:blipFill>
        <p:spPr>
          <a:xfrm>
            <a:off x="4353263" y="1131275"/>
            <a:ext cx="437475" cy="729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3"/>
          <p:cNvSpPr txBox="1"/>
          <p:nvPr>
            <p:ph idx="1" type="body"/>
          </p:nvPr>
        </p:nvSpPr>
        <p:spPr>
          <a:xfrm>
            <a:off x="1812600" y="1399825"/>
            <a:ext cx="5518800" cy="21714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sz="2400"/>
              <a:t>Passing by the edge of the cold winter, until the days of spring, until the flowers blossom, please stay, please stay there a little longer.</a:t>
            </a:r>
            <a:endParaRPr sz="2400"/>
          </a:p>
        </p:txBody>
      </p:sp>
      <p:sp>
        <p:nvSpPr>
          <p:cNvPr id="171" name="Google Shape;171;p23"/>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72" name="Google Shape;172;p23"/>
          <p:cNvSpPr txBox="1"/>
          <p:nvPr/>
        </p:nvSpPr>
        <p:spPr>
          <a:xfrm>
            <a:off x="2298450" y="3415725"/>
            <a:ext cx="4547100" cy="5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2400">
                <a:solidFill>
                  <a:srgbClr val="999999"/>
                </a:solidFill>
                <a:latin typeface="Bitter"/>
                <a:ea typeface="Bitter"/>
                <a:cs typeface="Bitter"/>
                <a:sym typeface="Bitter"/>
              </a:rPr>
              <a:t>-BTS Jungkook, “Spring Day”</a:t>
            </a:r>
            <a:endParaRPr i="1" sz="2400">
              <a:solidFill>
                <a:srgbClr val="999999"/>
              </a:solidFill>
              <a:latin typeface="Bitter"/>
              <a:ea typeface="Bitter"/>
              <a:cs typeface="Bitter"/>
              <a:sym typeface="Bitt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5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4"/>
          <p:cNvSpPr txBox="1"/>
          <p:nvPr>
            <p:ph idx="1" type="body"/>
          </p:nvPr>
        </p:nvSpPr>
        <p:spPr>
          <a:xfrm>
            <a:off x="1319950" y="2200025"/>
            <a:ext cx="2511300" cy="1461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while the crew was abandoning the ship, they told the passengers to </a:t>
            </a:r>
            <a:r>
              <a:rPr b="1" lang="en"/>
              <a:t>stay and wait</a:t>
            </a:r>
            <a:endParaRPr b="1"/>
          </a:p>
        </p:txBody>
      </p:sp>
      <p:sp>
        <p:nvSpPr>
          <p:cNvPr id="178" name="Google Shape;178;p24"/>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79" name="Google Shape;179;p24"/>
          <p:cNvSpPr txBox="1"/>
          <p:nvPr>
            <p:ph type="title"/>
          </p:nvPr>
        </p:nvSpPr>
        <p:spPr>
          <a:xfrm>
            <a:off x="1379650" y="530100"/>
            <a:ext cx="6725400" cy="7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does this mean?</a:t>
            </a:r>
            <a:endParaRPr/>
          </a:p>
        </p:txBody>
      </p:sp>
      <p:sp>
        <p:nvSpPr>
          <p:cNvPr id="180" name="Google Shape;180;p24"/>
          <p:cNvSpPr txBox="1"/>
          <p:nvPr>
            <p:ph idx="2" type="body"/>
          </p:nvPr>
        </p:nvSpPr>
        <p:spPr>
          <a:xfrm>
            <a:off x="4846350" y="2292875"/>
            <a:ext cx="2732700" cy="1275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after the incident, the government told the families to </a:t>
            </a:r>
            <a:r>
              <a:rPr b="1" lang="en"/>
              <a:t>stay put and wait</a:t>
            </a:r>
            <a:endParaRPr b="1"/>
          </a:p>
        </p:txBody>
      </p:sp>
      <p:sp>
        <p:nvSpPr>
          <p:cNvPr id="181" name="Google Shape;181;p24"/>
          <p:cNvSpPr txBox="1"/>
          <p:nvPr/>
        </p:nvSpPr>
        <p:spPr>
          <a:xfrm>
            <a:off x="1084950" y="1326900"/>
            <a:ext cx="6974100" cy="888300"/>
          </a:xfrm>
          <a:prstGeom prst="rect">
            <a:avLst/>
          </a:prstGeom>
          <a:noFill/>
          <a:ln>
            <a:noFill/>
          </a:ln>
        </p:spPr>
        <p:txBody>
          <a:bodyPr anchorCtr="0" anchor="t" bIns="91425" lIns="91425" spcFirstLastPara="1" rIns="91425" wrap="square" tIns="91425">
            <a:noAutofit/>
          </a:bodyPr>
          <a:lstStyle/>
          <a:p>
            <a:pPr indent="0" lvl="0" marL="0" rtl="0" algn="ctr">
              <a:spcBef>
                <a:spcPts val="600"/>
              </a:spcBef>
              <a:spcAft>
                <a:spcPts val="0"/>
              </a:spcAft>
              <a:buClr>
                <a:schemeClr val="dk1"/>
              </a:buClr>
              <a:buSzPts val="1100"/>
              <a:buFont typeface="Arial"/>
              <a:buNone/>
            </a:pPr>
            <a:r>
              <a:rPr i="1" lang="en" sz="2400">
                <a:solidFill>
                  <a:srgbClr val="434343"/>
                </a:solidFill>
                <a:latin typeface="Bitter"/>
                <a:ea typeface="Bitter"/>
                <a:cs typeface="Bitter"/>
                <a:sym typeface="Bitter"/>
              </a:rPr>
              <a:t>“</a:t>
            </a:r>
            <a:r>
              <a:rPr i="1" lang="en" sz="2400">
                <a:solidFill>
                  <a:srgbClr val="434343"/>
                </a:solidFill>
                <a:latin typeface="Bitter"/>
                <a:ea typeface="Bitter"/>
                <a:cs typeface="Bitter"/>
                <a:sym typeface="Bitter"/>
              </a:rPr>
              <a:t>please stay, please </a:t>
            </a:r>
            <a:r>
              <a:rPr b="1" i="1" lang="en" sz="2400">
                <a:solidFill>
                  <a:srgbClr val="434343"/>
                </a:solidFill>
                <a:latin typeface="Bitter"/>
                <a:ea typeface="Bitter"/>
                <a:cs typeface="Bitter"/>
                <a:sym typeface="Bitter"/>
              </a:rPr>
              <a:t>stay</a:t>
            </a:r>
            <a:r>
              <a:rPr i="1" lang="en" sz="2400">
                <a:solidFill>
                  <a:srgbClr val="434343"/>
                </a:solidFill>
                <a:latin typeface="Bitter"/>
                <a:ea typeface="Bitter"/>
                <a:cs typeface="Bitter"/>
                <a:sym typeface="Bitter"/>
              </a:rPr>
              <a:t> there a little longer”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2700"/>
                                        <p:tgtEl>
                                          <p:spTgt spid="1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2700"/>
                                        <p:tgtEl>
                                          <p:spTgt spid="1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5"/>
          <p:cNvSpPr txBox="1"/>
          <p:nvPr>
            <p:ph type="ctrTitle"/>
          </p:nvPr>
        </p:nvSpPr>
        <p:spPr>
          <a:xfrm>
            <a:off x="2404650" y="1707450"/>
            <a:ext cx="4334700" cy="172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t>but wait,</a:t>
            </a:r>
            <a:endParaRPr sz="4800"/>
          </a:p>
          <a:p>
            <a:pPr indent="0" lvl="0" marL="0" rtl="0" algn="ctr">
              <a:spcBef>
                <a:spcPts val="0"/>
              </a:spcBef>
              <a:spcAft>
                <a:spcPts val="0"/>
              </a:spcAft>
              <a:buNone/>
            </a:pPr>
            <a:r>
              <a:rPr lang="en" sz="4800"/>
              <a:t>there’s more</a:t>
            </a:r>
            <a:endParaRPr sz="4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6"/>
          <p:cNvSpPr txBox="1"/>
          <p:nvPr>
            <p:ph type="title"/>
          </p:nvPr>
        </p:nvSpPr>
        <p:spPr>
          <a:xfrm>
            <a:off x="1379650" y="530100"/>
            <a:ext cx="6725400" cy="7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jimin in “spring day” music video</a:t>
            </a:r>
            <a:endParaRPr/>
          </a:p>
        </p:txBody>
      </p:sp>
      <p:sp>
        <p:nvSpPr>
          <p:cNvPr id="192" name="Google Shape;192;p26"/>
          <p:cNvSpPr txBox="1"/>
          <p:nvPr>
            <p:ph idx="1" type="body"/>
          </p:nvPr>
        </p:nvSpPr>
        <p:spPr>
          <a:xfrm>
            <a:off x="1339125" y="1326900"/>
            <a:ext cx="2678400" cy="303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t>jimin is seen holding shoes in front of the ocean</a:t>
            </a:r>
            <a:endParaRPr sz="1600"/>
          </a:p>
        </p:txBody>
      </p:sp>
      <p:grpSp>
        <p:nvGrpSpPr>
          <p:cNvPr id="193" name="Google Shape;193;p26"/>
          <p:cNvGrpSpPr/>
          <p:nvPr/>
        </p:nvGrpSpPr>
        <p:grpSpPr>
          <a:xfrm>
            <a:off x="790188" y="778013"/>
            <a:ext cx="312073" cy="312073"/>
            <a:chOff x="1922075" y="1629000"/>
            <a:chExt cx="437200" cy="437200"/>
          </a:xfrm>
        </p:grpSpPr>
        <p:sp>
          <p:nvSpPr>
            <p:cNvPr id="194" name="Google Shape;194;p26"/>
            <p:cNvSpPr/>
            <p:nvPr/>
          </p:nvSpPr>
          <p:spPr>
            <a:xfrm>
              <a:off x="2208425" y="1629000"/>
              <a:ext cx="150850" cy="150850"/>
            </a:xfrm>
            <a:custGeom>
              <a:rect b="b" l="l" r="r" t="t"/>
              <a:pathLst>
                <a:path extrusionOk="0" h="6034" w="6034">
                  <a:moveTo>
                    <a:pt x="2004" y="1"/>
                  </a:moveTo>
                  <a:lnTo>
                    <a:pt x="1881" y="25"/>
                  </a:lnTo>
                  <a:lnTo>
                    <a:pt x="1784" y="50"/>
                  </a:lnTo>
                  <a:lnTo>
                    <a:pt x="1686" y="98"/>
                  </a:lnTo>
                  <a:lnTo>
                    <a:pt x="1588" y="172"/>
                  </a:lnTo>
                  <a:lnTo>
                    <a:pt x="1" y="1784"/>
                  </a:lnTo>
                  <a:lnTo>
                    <a:pt x="4251" y="6033"/>
                  </a:lnTo>
                  <a:lnTo>
                    <a:pt x="5862" y="4446"/>
                  </a:lnTo>
                  <a:lnTo>
                    <a:pt x="5936" y="4348"/>
                  </a:lnTo>
                  <a:lnTo>
                    <a:pt x="5985" y="4250"/>
                  </a:lnTo>
                  <a:lnTo>
                    <a:pt x="6009" y="4153"/>
                  </a:lnTo>
                  <a:lnTo>
                    <a:pt x="6033" y="4031"/>
                  </a:lnTo>
                  <a:lnTo>
                    <a:pt x="6009" y="3933"/>
                  </a:lnTo>
                  <a:lnTo>
                    <a:pt x="5985" y="3811"/>
                  </a:lnTo>
                  <a:lnTo>
                    <a:pt x="5936" y="3713"/>
                  </a:lnTo>
                  <a:lnTo>
                    <a:pt x="5862" y="3615"/>
                  </a:lnTo>
                  <a:lnTo>
                    <a:pt x="2419" y="172"/>
                  </a:lnTo>
                  <a:lnTo>
                    <a:pt x="2321" y="98"/>
                  </a:lnTo>
                  <a:lnTo>
                    <a:pt x="2223" y="50"/>
                  </a:lnTo>
                  <a:lnTo>
                    <a:pt x="2101" y="25"/>
                  </a:lnTo>
                  <a:lnTo>
                    <a:pt x="2004"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5" name="Google Shape;195;p26"/>
            <p:cNvSpPr/>
            <p:nvPr/>
          </p:nvSpPr>
          <p:spPr>
            <a:xfrm>
              <a:off x="1922075" y="1686400"/>
              <a:ext cx="379800" cy="379800"/>
            </a:xfrm>
            <a:custGeom>
              <a:rect b="b" l="l" r="r" t="t"/>
              <a:pathLst>
                <a:path extrusionOk="0" h="15192" w="15192">
                  <a:moveTo>
                    <a:pt x="1100" y="10527"/>
                  </a:moveTo>
                  <a:lnTo>
                    <a:pt x="4665" y="14093"/>
                  </a:lnTo>
                  <a:lnTo>
                    <a:pt x="4616" y="14117"/>
                  </a:lnTo>
                  <a:lnTo>
                    <a:pt x="1979" y="14508"/>
                  </a:lnTo>
                  <a:lnTo>
                    <a:pt x="684" y="13213"/>
                  </a:lnTo>
                  <a:lnTo>
                    <a:pt x="1075" y="10576"/>
                  </a:lnTo>
                  <a:lnTo>
                    <a:pt x="1100" y="10527"/>
                  </a:lnTo>
                  <a:close/>
                  <a:moveTo>
                    <a:pt x="10918" y="1"/>
                  </a:moveTo>
                  <a:lnTo>
                    <a:pt x="758" y="10185"/>
                  </a:lnTo>
                  <a:lnTo>
                    <a:pt x="684" y="10258"/>
                  </a:lnTo>
                  <a:lnTo>
                    <a:pt x="636" y="10332"/>
                  </a:lnTo>
                  <a:lnTo>
                    <a:pt x="611" y="10405"/>
                  </a:lnTo>
                  <a:lnTo>
                    <a:pt x="587" y="10502"/>
                  </a:lnTo>
                  <a:lnTo>
                    <a:pt x="1" y="14532"/>
                  </a:lnTo>
                  <a:lnTo>
                    <a:pt x="1" y="14654"/>
                  </a:lnTo>
                  <a:lnTo>
                    <a:pt x="25" y="14801"/>
                  </a:lnTo>
                  <a:lnTo>
                    <a:pt x="98" y="14923"/>
                  </a:lnTo>
                  <a:lnTo>
                    <a:pt x="171" y="15021"/>
                  </a:lnTo>
                  <a:lnTo>
                    <a:pt x="269" y="15094"/>
                  </a:lnTo>
                  <a:lnTo>
                    <a:pt x="367" y="15143"/>
                  </a:lnTo>
                  <a:lnTo>
                    <a:pt x="465" y="15167"/>
                  </a:lnTo>
                  <a:lnTo>
                    <a:pt x="587" y="15192"/>
                  </a:lnTo>
                  <a:lnTo>
                    <a:pt x="660" y="15192"/>
                  </a:lnTo>
                  <a:lnTo>
                    <a:pt x="4690" y="14606"/>
                  </a:lnTo>
                  <a:lnTo>
                    <a:pt x="4861" y="14557"/>
                  </a:lnTo>
                  <a:lnTo>
                    <a:pt x="4934" y="14508"/>
                  </a:lnTo>
                  <a:lnTo>
                    <a:pt x="5007" y="14435"/>
                  </a:lnTo>
                  <a:lnTo>
                    <a:pt x="15192" y="4275"/>
                  </a:lnTo>
                  <a:lnTo>
                    <a:pt x="13970" y="3053"/>
                  </a:lnTo>
                  <a:lnTo>
                    <a:pt x="4152" y="12872"/>
                  </a:lnTo>
                  <a:lnTo>
                    <a:pt x="3810" y="12530"/>
                  </a:lnTo>
                  <a:lnTo>
                    <a:pt x="13629" y="2712"/>
                  </a:lnTo>
                  <a:lnTo>
                    <a:pt x="12481" y="1564"/>
                  </a:lnTo>
                  <a:lnTo>
                    <a:pt x="2663" y="11382"/>
                  </a:lnTo>
                  <a:lnTo>
                    <a:pt x="2321" y="11040"/>
                  </a:lnTo>
                  <a:lnTo>
                    <a:pt x="12139" y="1222"/>
                  </a:lnTo>
                  <a:lnTo>
                    <a:pt x="10918"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grpSp>
      <p:sp>
        <p:nvSpPr>
          <p:cNvPr id="196" name="Google Shape;196;p26"/>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97" name="Google Shape;197;p26"/>
          <p:cNvPicPr preferRelativeResize="0"/>
          <p:nvPr/>
        </p:nvPicPr>
        <p:blipFill rotWithShape="1">
          <a:blip r:embed="rId3">
            <a:alphaModFix/>
          </a:blip>
          <a:srcRect b="0" l="22932" r="21515" t="0"/>
          <a:stretch/>
        </p:blipFill>
        <p:spPr>
          <a:xfrm>
            <a:off x="5072964" y="1326900"/>
            <a:ext cx="3530487" cy="3286501"/>
          </a:xfrm>
          <a:prstGeom prst="rect">
            <a:avLst/>
          </a:prstGeom>
          <a:noFill/>
          <a:ln>
            <a:noFill/>
          </a:ln>
        </p:spPr>
      </p:pic>
      <p:pic>
        <p:nvPicPr>
          <p:cNvPr id="198" name="Google Shape;198;p26"/>
          <p:cNvPicPr preferRelativeResize="0"/>
          <p:nvPr/>
        </p:nvPicPr>
        <p:blipFill rotWithShape="1">
          <a:blip r:embed="rId4">
            <a:alphaModFix/>
          </a:blip>
          <a:srcRect b="7757" l="0" r="2372" t="0"/>
          <a:stretch/>
        </p:blipFill>
        <p:spPr>
          <a:xfrm>
            <a:off x="5072975" y="1326900"/>
            <a:ext cx="3530475" cy="3286499"/>
          </a:xfrm>
          <a:prstGeom prst="rect">
            <a:avLst/>
          </a:prstGeom>
          <a:noFill/>
          <a:ln>
            <a:noFill/>
          </a:ln>
        </p:spPr>
      </p:pic>
      <p:sp>
        <p:nvSpPr>
          <p:cNvPr id="199" name="Google Shape;199;p26"/>
          <p:cNvSpPr txBox="1"/>
          <p:nvPr>
            <p:ph idx="1" type="body"/>
          </p:nvPr>
        </p:nvSpPr>
        <p:spPr>
          <a:xfrm>
            <a:off x="1339125" y="1326900"/>
            <a:ext cx="2678400" cy="303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t>families place shoes of lost ones along the shore with messages written on them</a:t>
            </a:r>
            <a:endParaRPr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5000"/>
                                        <p:tgtEl>
                                          <p:spTgt spid="198"/>
                                        </p:tgtEl>
                                      </p:cBhvr>
                                    </p:animEffect>
                                  </p:childTnLst>
                                </p:cTn>
                              </p:par>
                              <p:par>
                                <p:cTn fill="hold" nodeType="with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2500"/>
                                        <p:tgtEl>
                                          <p:spTgt spid="199"/>
                                        </p:tgtEl>
                                      </p:cBhvr>
                                    </p:animEffect>
                                  </p:childTnLst>
                                </p:cTn>
                              </p:par>
                              <p:par>
                                <p:cTn fill="hold" nodeType="withEffect" presetClass="exit" presetID="10" presetSubtype="0">
                                  <p:stCondLst>
                                    <p:cond delay="0"/>
                                  </p:stCondLst>
                                  <p:childTnLst>
                                    <p:animEffect filter="fade" transition="out">
                                      <p:cBhvr>
                                        <p:cTn dur="1300"/>
                                        <p:tgtEl>
                                          <p:spTgt spid="192"/>
                                        </p:tgtEl>
                                      </p:cBhvr>
                                    </p:animEffect>
                                    <p:set>
                                      <p:cBhvr>
                                        <p:cTn dur="1" fill="hold">
                                          <p:stCondLst>
                                            <p:cond delay="1300"/>
                                          </p:stCondLst>
                                        </p:cTn>
                                        <p:tgtEl>
                                          <p:spTgt spid="19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7"/>
          <p:cNvSpPr txBox="1"/>
          <p:nvPr>
            <p:ph type="ctrTitle"/>
          </p:nvPr>
        </p:nvSpPr>
        <p:spPr>
          <a:xfrm>
            <a:off x="2404650" y="1707450"/>
            <a:ext cx="4334700" cy="172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t>but wait,</a:t>
            </a:r>
            <a:endParaRPr sz="4800"/>
          </a:p>
          <a:p>
            <a:pPr indent="0" lvl="0" marL="0" rtl="0" algn="ctr">
              <a:spcBef>
                <a:spcPts val="0"/>
              </a:spcBef>
              <a:spcAft>
                <a:spcPts val="0"/>
              </a:spcAft>
              <a:buNone/>
            </a:pPr>
            <a:r>
              <a:rPr lang="en" sz="4800"/>
              <a:t>there’s more</a:t>
            </a:r>
            <a:endParaRPr sz="4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8"/>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10" name="Google Shape;210;p28"/>
          <p:cNvSpPr txBox="1"/>
          <p:nvPr/>
        </p:nvSpPr>
        <p:spPr>
          <a:xfrm>
            <a:off x="959700" y="881550"/>
            <a:ext cx="7224600" cy="3247800"/>
          </a:xfrm>
          <a:prstGeom prst="rect">
            <a:avLst/>
          </a:prstGeom>
          <a:noFill/>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Font typeface="Bitter"/>
              <a:buChar char="❏"/>
            </a:pPr>
            <a:r>
              <a:rPr b="1" lang="en">
                <a:latin typeface="Bitter"/>
                <a:ea typeface="Bitter"/>
                <a:cs typeface="Bitter"/>
                <a:sym typeface="Bitter"/>
              </a:rPr>
              <a:t>“Red Light” // f(x)</a:t>
            </a:r>
            <a:r>
              <a:rPr lang="en">
                <a:latin typeface="Bitter"/>
                <a:ea typeface="Bitter"/>
                <a:cs typeface="Bitter"/>
                <a:sym typeface="Bitter"/>
              </a:rPr>
              <a:t> </a:t>
            </a:r>
            <a:r>
              <a:rPr b="1" lang="en">
                <a:latin typeface="Bitter"/>
                <a:ea typeface="Bitter"/>
                <a:cs typeface="Bitter"/>
                <a:sym typeface="Bitter"/>
              </a:rPr>
              <a:t>- </a:t>
            </a:r>
            <a:r>
              <a:rPr lang="en">
                <a:latin typeface="Bitter"/>
                <a:ea typeface="Bitter"/>
                <a:cs typeface="Bitter"/>
                <a:sym typeface="Bitter"/>
              </a:rPr>
              <a:t>lyrics: “when everything sinks,” “warning,” “emergency exit”, “collision”</a:t>
            </a:r>
            <a:endParaRPr>
              <a:latin typeface="Bitter"/>
              <a:ea typeface="Bitter"/>
              <a:cs typeface="Bitter"/>
              <a:sym typeface="Bitter"/>
            </a:endParaRPr>
          </a:p>
          <a:p>
            <a:pPr indent="-317500" lvl="0" marL="457200" rtl="0" algn="l">
              <a:spcBef>
                <a:spcPts val="1000"/>
              </a:spcBef>
              <a:spcAft>
                <a:spcPts val="0"/>
              </a:spcAft>
              <a:buSzPts val="1400"/>
              <a:buFont typeface="Bitter"/>
              <a:buChar char="❏"/>
            </a:pPr>
            <a:r>
              <a:rPr b="1" lang="en">
                <a:latin typeface="Bitter"/>
                <a:ea typeface="Bitter"/>
                <a:cs typeface="Bitter"/>
                <a:sym typeface="Bitter"/>
              </a:rPr>
              <a:t>“The Light” // The Ark - </a:t>
            </a:r>
            <a:r>
              <a:rPr lang="en">
                <a:latin typeface="Bitter"/>
                <a:ea typeface="Bitter"/>
                <a:cs typeface="Bitter"/>
                <a:sym typeface="Bitter"/>
              </a:rPr>
              <a:t>plot: class of children die, released around anniversary</a:t>
            </a:r>
            <a:endParaRPr>
              <a:latin typeface="Bitter"/>
              <a:ea typeface="Bitter"/>
              <a:cs typeface="Bitter"/>
              <a:sym typeface="Bitter"/>
            </a:endParaRPr>
          </a:p>
          <a:p>
            <a:pPr indent="-317500" lvl="0" marL="457200" rtl="0" algn="l">
              <a:spcBef>
                <a:spcPts val="1000"/>
              </a:spcBef>
              <a:spcAft>
                <a:spcPts val="0"/>
              </a:spcAft>
              <a:buSzPts val="1400"/>
              <a:buFont typeface="Bitter"/>
              <a:buChar char="❏"/>
            </a:pPr>
            <a:r>
              <a:rPr b="1" lang="en">
                <a:latin typeface="Bitter"/>
                <a:ea typeface="Bitter"/>
                <a:cs typeface="Bitter"/>
                <a:sym typeface="Bitter"/>
              </a:rPr>
              <a:t>“One of These Nights” // Red Velvet - </a:t>
            </a:r>
            <a:r>
              <a:rPr lang="en">
                <a:latin typeface="Bitter"/>
                <a:ea typeface="Bitter"/>
                <a:cs typeface="Bitter"/>
                <a:sym typeface="Bitter"/>
              </a:rPr>
              <a:t>imagery: paper boats, Yeri (18) blurred on album, yellow butterfly (same color as Sewol Ferry ribbon), “AIS on 15-16” (Automatic Identification System turned off between April 15th &amp; 16th), water, candles</a:t>
            </a:r>
            <a:endParaRPr>
              <a:latin typeface="Bitter"/>
              <a:ea typeface="Bitter"/>
              <a:cs typeface="Bitter"/>
              <a:sym typeface="Bitter"/>
            </a:endParaRPr>
          </a:p>
          <a:p>
            <a:pPr indent="-317500" lvl="0" marL="457200" rtl="0" algn="l">
              <a:spcBef>
                <a:spcPts val="1000"/>
              </a:spcBef>
              <a:spcAft>
                <a:spcPts val="0"/>
              </a:spcAft>
              <a:buSzPts val="1400"/>
              <a:buFont typeface="Bitter"/>
              <a:buChar char="❏"/>
            </a:pPr>
            <a:r>
              <a:rPr b="1" lang="en">
                <a:latin typeface="Bitter"/>
                <a:ea typeface="Bitter"/>
                <a:cs typeface="Bitter"/>
                <a:sym typeface="Bitter"/>
              </a:rPr>
              <a:t>“Come Back Home” // 2NE1 cover</a:t>
            </a:r>
            <a:r>
              <a:rPr lang="en">
                <a:latin typeface="Bitter"/>
                <a:ea typeface="Bitter"/>
                <a:cs typeface="Bitter"/>
                <a:sym typeface="Bitter"/>
              </a:rPr>
              <a:t> </a:t>
            </a:r>
            <a:r>
              <a:rPr b="1" lang="en">
                <a:latin typeface="Bitter"/>
                <a:ea typeface="Bitter"/>
                <a:cs typeface="Bitter"/>
                <a:sym typeface="Bitter"/>
              </a:rPr>
              <a:t>- </a:t>
            </a:r>
            <a:r>
              <a:rPr lang="en">
                <a:latin typeface="Bitter"/>
                <a:ea typeface="Bitter"/>
                <a:cs typeface="Bitter"/>
                <a:sym typeface="Bitter"/>
              </a:rPr>
              <a:t>performed 1 week after event in dedication to lost lives</a:t>
            </a:r>
            <a:endParaRPr>
              <a:latin typeface="Bitter"/>
              <a:ea typeface="Bitter"/>
              <a:cs typeface="Bitter"/>
              <a:sym typeface="Bitter"/>
            </a:endParaRPr>
          </a:p>
          <a:p>
            <a:pPr indent="-317500" lvl="0" marL="457200" rtl="0" algn="l">
              <a:spcBef>
                <a:spcPts val="1000"/>
              </a:spcBef>
              <a:spcAft>
                <a:spcPts val="1000"/>
              </a:spcAft>
              <a:buSzPts val="1400"/>
              <a:buFont typeface="Bitter"/>
              <a:buChar char="❏"/>
            </a:pPr>
            <a:r>
              <a:rPr b="1" lang="en">
                <a:latin typeface="Bitter"/>
                <a:ea typeface="Bitter"/>
                <a:cs typeface="Bitter"/>
                <a:sym typeface="Bitter"/>
              </a:rPr>
              <a:t>“You Whom I Love” // Shin Yong Jae &amp; Lee Da Won</a:t>
            </a:r>
            <a:r>
              <a:rPr lang="en">
                <a:latin typeface="Bitter"/>
                <a:ea typeface="Bitter"/>
                <a:cs typeface="Bitter"/>
                <a:sym typeface="Bitter"/>
              </a:rPr>
              <a:t> </a:t>
            </a:r>
            <a:r>
              <a:rPr b="1" lang="en">
                <a:latin typeface="Bitter"/>
                <a:ea typeface="Bitter"/>
                <a:cs typeface="Bitter"/>
                <a:sym typeface="Bitter"/>
              </a:rPr>
              <a:t>- </a:t>
            </a:r>
            <a:r>
              <a:rPr lang="en">
                <a:latin typeface="Bitter"/>
                <a:ea typeface="Bitter"/>
                <a:cs typeface="Bitter"/>
                <a:sym typeface="Bitter"/>
              </a:rPr>
              <a:t>composition on phone of victim (Lee Da Won) and finished by his role model Shin Yong Jae</a:t>
            </a:r>
            <a:endParaRPr>
              <a:latin typeface="Bitter"/>
              <a:ea typeface="Bitter"/>
              <a:cs typeface="Bitter"/>
              <a:sym typeface="Bitt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0" st="0"/>
                                            </p:txEl>
                                          </p:spTgt>
                                        </p:tgtEl>
                                        <p:attrNameLst>
                                          <p:attrName>style.visibility</p:attrName>
                                        </p:attrNameLst>
                                      </p:cBhvr>
                                      <p:to>
                                        <p:strVal val="visible"/>
                                      </p:to>
                                    </p:set>
                                    <p:animEffect filter="fade" transition="in">
                                      <p:cBhvr>
                                        <p:cTn dur="1000"/>
                                        <p:tgtEl>
                                          <p:spTgt spid="2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1" st="1"/>
                                            </p:txEl>
                                          </p:spTgt>
                                        </p:tgtEl>
                                        <p:attrNameLst>
                                          <p:attrName>style.visibility</p:attrName>
                                        </p:attrNameLst>
                                      </p:cBhvr>
                                      <p:to>
                                        <p:strVal val="visible"/>
                                      </p:to>
                                    </p:set>
                                    <p:animEffect filter="fade" transition="in">
                                      <p:cBhvr>
                                        <p:cTn dur="1000"/>
                                        <p:tgtEl>
                                          <p:spTgt spid="2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2" st="2"/>
                                            </p:txEl>
                                          </p:spTgt>
                                        </p:tgtEl>
                                        <p:attrNameLst>
                                          <p:attrName>style.visibility</p:attrName>
                                        </p:attrNameLst>
                                      </p:cBhvr>
                                      <p:to>
                                        <p:strVal val="visible"/>
                                      </p:to>
                                    </p:set>
                                    <p:animEffect filter="fade" transition="in">
                                      <p:cBhvr>
                                        <p:cTn dur="1000"/>
                                        <p:tgtEl>
                                          <p:spTgt spid="2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3" st="3"/>
                                            </p:txEl>
                                          </p:spTgt>
                                        </p:tgtEl>
                                        <p:attrNameLst>
                                          <p:attrName>style.visibility</p:attrName>
                                        </p:attrNameLst>
                                      </p:cBhvr>
                                      <p:to>
                                        <p:strVal val="visible"/>
                                      </p:to>
                                    </p:set>
                                    <p:animEffect filter="fade" transition="in">
                                      <p:cBhvr>
                                        <p:cTn dur="1000"/>
                                        <p:tgtEl>
                                          <p:spTgt spid="21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xEl>
                                              <p:pRg end="4" st="4"/>
                                            </p:txEl>
                                          </p:spTgt>
                                        </p:tgtEl>
                                        <p:attrNameLst>
                                          <p:attrName>style.visibility</p:attrName>
                                        </p:attrNameLst>
                                      </p:cBhvr>
                                      <p:to>
                                        <p:strVal val="visible"/>
                                      </p:to>
                                    </p:set>
                                    <p:animEffect filter="fade" transition="in">
                                      <p:cBhvr>
                                        <p:cTn dur="1000"/>
                                        <p:tgtEl>
                                          <p:spTgt spid="21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9"/>
          <p:cNvSpPr txBox="1"/>
          <p:nvPr>
            <p:ph type="ctrTitle"/>
          </p:nvPr>
        </p:nvSpPr>
        <p:spPr>
          <a:xfrm>
            <a:off x="2503150" y="1991850"/>
            <a:ext cx="5633400" cy="115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hwaseong serial murders</a:t>
            </a:r>
            <a:endParaRPr/>
          </a:p>
        </p:txBody>
      </p:sp>
      <p:sp>
        <p:nvSpPr>
          <p:cNvPr id="216" name="Google Shape;216;p29"/>
          <p:cNvSpPr txBox="1"/>
          <p:nvPr>
            <p:ph idx="1" type="subTitle"/>
          </p:nvPr>
        </p:nvSpPr>
        <p:spPr>
          <a:xfrm>
            <a:off x="1007250" y="1990423"/>
            <a:ext cx="11640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217" name="Google Shape;217;p29"/>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218" name="Google Shape;218;p29"/>
          <p:cNvPicPr preferRelativeResize="0"/>
          <p:nvPr/>
        </p:nvPicPr>
        <p:blipFill>
          <a:blip r:embed="rId3">
            <a:alphaModFix/>
          </a:blip>
          <a:stretch>
            <a:fillRect/>
          </a:stretch>
        </p:blipFill>
        <p:spPr>
          <a:xfrm flipH="1">
            <a:off x="7490156" y="3045374"/>
            <a:ext cx="1599176" cy="20981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0"/>
          <p:cNvSpPr txBox="1"/>
          <p:nvPr>
            <p:ph idx="4294967295" type="ctrTitle"/>
          </p:nvPr>
        </p:nvSpPr>
        <p:spPr>
          <a:xfrm>
            <a:off x="1287000" y="1248525"/>
            <a:ext cx="7210500" cy="89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0"/>
              <a:t>1986-1991</a:t>
            </a:r>
            <a:endParaRPr b="1" sz="12000"/>
          </a:p>
        </p:txBody>
      </p:sp>
      <p:sp>
        <p:nvSpPr>
          <p:cNvPr id="224" name="Google Shape;224;p30"/>
          <p:cNvSpPr txBox="1"/>
          <p:nvPr>
            <p:ph idx="4294967295" type="subTitle"/>
          </p:nvPr>
        </p:nvSpPr>
        <p:spPr>
          <a:xfrm>
            <a:off x="1923294" y="2340150"/>
            <a:ext cx="3363600" cy="46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200"/>
              <a:t>september 15</a:t>
            </a:r>
            <a:endParaRPr sz="1600"/>
          </a:p>
        </p:txBody>
      </p:sp>
      <p:sp>
        <p:nvSpPr>
          <p:cNvPr id="225" name="Google Shape;225;p30"/>
          <p:cNvSpPr txBox="1"/>
          <p:nvPr>
            <p:ph idx="4294967295" type="subTitle"/>
          </p:nvPr>
        </p:nvSpPr>
        <p:spPr>
          <a:xfrm>
            <a:off x="6413880" y="2340150"/>
            <a:ext cx="1914600" cy="4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april 3</a:t>
            </a:r>
            <a:endParaRPr sz="3200"/>
          </a:p>
        </p:txBody>
      </p:sp>
      <p:sp>
        <p:nvSpPr>
          <p:cNvPr id="226" name="Google Shape;226;p30"/>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31"/>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232" name="Google Shape;232;p31"/>
          <p:cNvPicPr preferRelativeResize="0"/>
          <p:nvPr/>
        </p:nvPicPr>
        <p:blipFill>
          <a:blip r:embed="rId3">
            <a:alphaModFix/>
          </a:blip>
          <a:stretch>
            <a:fillRect/>
          </a:stretch>
        </p:blipFill>
        <p:spPr>
          <a:xfrm>
            <a:off x="3149125" y="674588"/>
            <a:ext cx="2845751" cy="37943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2"/>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238" name="Google Shape;238;p32"/>
          <p:cNvPicPr preferRelativeResize="0"/>
          <p:nvPr/>
        </p:nvPicPr>
        <p:blipFill rotWithShape="1">
          <a:blip r:embed="rId3">
            <a:alphaModFix/>
          </a:blip>
          <a:srcRect b="0" l="27348" r="23675" t="0"/>
          <a:stretch/>
        </p:blipFill>
        <p:spPr>
          <a:xfrm>
            <a:off x="1325650" y="1701963"/>
            <a:ext cx="726450" cy="1282374"/>
          </a:xfrm>
          <a:prstGeom prst="rect">
            <a:avLst/>
          </a:prstGeom>
          <a:noFill/>
          <a:ln>
            <a:noFill/>
          </a:ln>
        </p:spPr>
      </p:pic>
      <p:pic>
        <p:nvPicPr>
          <p:cNvPr id="239" name="Google Shape;239;p32"/>
          <p:cNvPicPr preferRelativeResize="0"/>
          <p:nvPr/>
        </p:nvPicPr>
        <p:blipFill rotWithShape="1">
          <a:blip r:embed="rId3">
            <a:alphaModFix/>
          </a:blip>
          <a:srcRect b="0" l="27348" r="23675" t="0"/>
          <a:stretch/>
        </p:blipFill>
        <p:spPr>
          <a:xfrm>
            <a:off x="2052100" y="1701963"/>
            <a:ext cx="726450" cy="1282374"/>
          </a:xfrm>
          <a:prstGeom prst="rect">
            <a:avLst/>
          </a:prstGeom>
          <a:noFill/>
          <a:ln>
            <a:noFill/>
          </a:ln>
        </p:spPr>
      </p:pic>
      <p:pic>
        <p:nvPicPr>
          <p:cNvPr id="240" name="Google Shape;240;p32"/>
          <p:cNvPicPr preferRelativeResize="0"/>
          <p:nvPr/>
        </p:nvPicPr>
        <p:blipFill rotWithShape="1">
          <a:blip r:embed="rId3">
            <a:alphaModFix/>
          </a:blip>
          <a:srcRect b="0" l="27348" r="23675" t="0"/>
          <a:stretch/>
        </p:blipFill>
        <p:spPr>
          <a:xfrm>
            <a:off x="2778551" y="1701963"/>
            <a:ext cx="726450" cy="1282374"/>
          </a:xfrm>
          <a:prstGeom prst="rect">
            <a:avLst/>
          </a:prstGeom>
          <a:noFill/>
          <a:ln>
            <a:noFill/>
          </a:ln>
        </p:spPr>
      </p:pic>
      <p:pic>
        <p:nvPicPr>
          <p:cNvPr id="241" name="Google Shape;241;p32"/>
          <p:cNvPicPr preferRelativeResize="0"/>
          <p:nvPr/>
        </p:nvPicPr>
        <p:blipFill rotWithShape="1">
          <a:blip r:embed="rId3">
            <a:alphaModFix/>
          </a:blip>
          <a:srcRect b="0" l="27348" r="23675" t="0"/>
          <a:stretch/>
        </p:blipFill>
        <p:spPr>
          <a:xfrm>
            <a:off x="3505001" y="1701963"/>
            <a:ext cx="726450" cy="1282374"/>
          </a:xfrm>
          <a:prstGeom prst="rect">
            <a:avLst/>
          </a:prstGeom>
          <a:noFill/>
          <a:ln>
            <a:noFill/>
          </a:ln>
        </p:spPr>
      </p:pic>
      <p:pic>
        <p:nvPicPr>
          <p:cNvPr id="242" name="Google Shape;242;p32"/>
          <p:cNvPicPr preferRelativeResize="0"/>
          <p:nvPr/>
        </p:nvPicPr>
        <p:blipFill rotWithShape="1">
          <a:blip r:embed="rId3">
            <a:alphaModFix/>
          </a:blip>
          <a:srcRect b="0" l="27348" r="23675" t="0"/>
          <a:stretch/>
        </p:blipFill>
        <p:spPr>
          <a:xfrm>
            <a:off x="4231440" y="1701963"/>
            <a:ext cx="726450" cy="1282374"/>
          </a:xfrm>
          <a:prstGeom prst="rect">
            <a:avLst/>
          </a:prstGeom>
          <a:noFill/>
          <a:ln>
            <a:noFill/>
          </a:ln>
        </p:spPr>
      </p:pic>
      <p:pic>
        <p:nvPicPr>
          <p:cNvPr id="243" name="Google Shape;243;p32"/>
          <p:cNvPicPr preferRelativeResize="0"/>
          <p:nvPr/>
        </p:nvPicPr>
        <p:blipFill rotWithShape="1">
          <a:blip r:embed="rId3">
            <a:alphaModFix/>
          </a:blip>
          <a:srcRect b="0" l="27348" r="23675" t="0"/>
          <a:stretch/>
        </p:blipFill>
        <p:spPr>
          <a:xfrm>
            <a:off x="4957901" y="1701963"/>
            <a:ext cx="726450" cy="1282374"/>
          </a:xfrm>
          <a:prstGeom prst="rect">
            <a:avLst/>
          </a:prstGeom>
          <a:noFill/>
          <a:ln>
            <a:noFill/>
          </a:ln>
        </p:spPr>
      </p:pic>
      <p:pic>
        <p:nvPicPr>
          <p:cNvPr id="244" name="Google Shape;244;p32"/>
          <p:cNvPicPr preferRelativeResize="0"/>
          <p:nvPr/>
        </p:nvPicPr>
        <p:blipFill rotWithShape="1">
          <a:blip r:embed="rId3">
            <a:alphaModFix/>
          </a:blip>
          <a:srcRect b="0" l="27348" r="23675" t="0"/>
          <a:stretch/>
        </p:blipFill>
        <p:spPr>
          <a:xfrm>
            <a:off x="5684352" y="1701963"/>
            <a:ext cx="726450" cy="1282374"/>
          </a:xfrm>
          <a:prstGeom prst="rect">
            <a:avLst/>
          </a:prstGeom>
          <a:noFill/>
          <a:ln>
            <a:noFill/>
          </a:ln>
        </p:spPr>
      </p:pic>
      <p:pic>
        <p:nvPicPr>
          <p:cNvPr id="245" name="Google Shape;245;p32"/>
          <p:cNvPicPr preferRelativeResize="0"/>
          <p:nvPr/>
        </p:nvPicPr>
        <p:blipFill rotWithShape="1">
          <a:blip r:embed="rId3">
            <a:alphaModFix/>
          </a:blip>
          <a:srcRect b="0" l="27348" r="23675" t="0"/>
          <a:stretch/>
        </p:blipFill>
        <p:spPr>
          <a:xfrm>
            <a:off x="6410802" y="1701963"/>
            <a:ext cx="726450" cy="1282374"/>
          </a:xfrm>
          <a:prstGeom prst="rect">
            <a:avLst/>
          </a:prstGeom>
          <a:noFill/>
          <a:ln>
            <a:noFill/>
          </a:ln>
        </p:spPr>
      </p:pic>
      <p:pic>
        <p:nvPicPr>
          <p:cNvPr id="246" name="Google Shape;246;p32"/>
          <p:cNvPicPr preferRelativeResize="0"/>
          <p:nvPr/>
        </p:nvPicPr>
        <p:blipFill rotWithShape="1">
          <a:blip r:embed="rId3">
            <a:alphaModFix/>
          </a:blip>
          <a:srcRect b="0" l="27348" r="23675" t="0"/>
          <a:stretch/>
        </p:blipFill>
        <p:spPr>
          <a:xfrm>
            <a:off x="7137252" y="1701963"/>
            <a:ext cx="726450" cy="1282374"/>
          </a:xfrm>
          <a:prstGeom prst="rect">
            <a:avLst/>
          </a:prstGeom>
          <a:noFill/>
          <a:ln>
            <a:noFill/>
          </a:ln>
        </p:spPr>
      </p:pic>
      <p:pic>
        <p:nvPicPr>
          <p:cNvPr id="247" name="Google Shape;247;p32"/>
          <p:cNvPicPr preferRelativeResize="0"/>
          <p:nvPr/>
        </p:nvPicPr>
        <p:blipFill rotWithShape="1">
          <a:blip r:embed="rId3">
            <a:alphaModFix/>
          </a:blip>
          <a:srcRect b="0" l="27348" r="23675" t="0"/>
          <a:stretch/>
        </p:blipFill>
        <p:spPr>
          <a:xfrm>
            <a:off x="7863700" y="1701963"/>
            <a:ext cx="726450" cy="1282374"/>
          </a:xfrm>
          <a:prstGeom prst="rect">
            <a:avLst/>
          </a:prstGeom>
          <a:noFill/>
          <a:ln>
            <a:noFill/>
          </a:ln>
        </p:spPr>
      </p:pic>
      <p:pic>
        <p:nvPicPr>
          <p:cNvPr id="248" name="Google Shape;248;p32"/>
          <p:cNvPicPr preferRelativeResize="0"/>
          <p:nvPr/>
        </p:nvPicPr>
        <p:blipFill rotWithShape="1">
          <a:blip r:embed="rId3">
            <a:alphaModFix/>
          </a:blip>
          <a:srcRect b="0" l="27348" r="23675" t="0"/>
          <a:stretch/>
        </p:blipFill>
        <p:spPr>
          <a:xfrm>
            <a:off x="5257197" y="2984325"/>
            <a:ext cx="745303" cy="1414925"/>
          </a:xfrm>
          <a:prstGeom prst="rect">
            <a:avLst/>
          </a:prstGeom>
          <a:noFill/>
          <a:ln>
            <a:noFill/>
          </a:ln>
        </p:spPr>
      </p:pic>
      <p:sp>
        <p:nvSpPr>
          <p:cNvPr id="249" name="Google Shape;249;p32"/>
          <p:cNvSpPr txBox="1"/>
          <p:nvPr/>
        </p:nvSpPr>
        <p:spPr>
          <a:xfrm>
            <a:off x="5422950" y="3333863"/>
            <a:ext cx="331500" cy="5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FF0000"/>
                </a:solidFill>
                <a:latin typeface="Caveat"/>
                <a:ea typeface="Caveat"/>
                <a:cs typeface="Caveat"/>
                <a:sym typeface="Caveat"/>
              </a:rPr>
              <a:t>?</a:t>
            </a:r>
            <a:endParaRPr sz="2600">
              <a:solidFill>
                <a:srgbClr val="FF0000"/>
              </a:solidFill>
              <a:latin typeface="Caveat"/>
              <a:ea typeface="Caveat"/>
              <a:cs typeface="Caveat"/>
              <a:sym typeface="Caveat"/>
            </a:endParaRPr>
          </a:p>
        </p:txBody>
      </p:sp>
      <p:pic>
        <p:nvPicPr>
          <p:cNvPr id="250" name="Google Shape;250;p32"/>
          <p:cNvPicPr preferRelativeResize="0"/>
          <p:nvPr/>
        </p:nvPicPr>
        <p:blipFill rotWithShape="1">
          <a:blip r:embed="rId3">
            <a:alphaModFix/>
          </a:blip>
          <a:srcRect b="0" l="27348" r="23675" t="0"/>
          <a:stretch/>
        </p:blipFill>
        <p:spPr>
          <a:xfrm>
            <a:off x="4553622" y="2984325"/>
            <a:ext cx="745303" cy="1414925"/>
          </a:xfrm>
          <a:prstGeom prst="rect">
            <a:avLst/>
          </a:prstGeom>
          <a:noFill/>
          <a:ln>
            <a:noFill/>
          </a:ln>
        </p:spPr>
      </p:pic>
      <p:sp>
        <p:nvSpPr>
          <p:cNvPr id="251" name="Google Shape;251;p32"/>
          <p:cNvSpPr txBox="1"/>
          <p:nvPr/>
        </p:nvSpPr>
        <p:spPr>
          <a:xfrm>
            <a:off x="4719375" y="3333863"/>
            <a:ext cx="331500" cy="5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FF0000"/>
                </a:solidFill>
                <a:latin typeface="Caveat"/>
                <a:ea typeface="Caveat"/>
                <a:cs typeface="Caveat"/>
                <a:sym typeface="Caveat"/>
              </a:rPr>
              <a:t>?</a:t>
            </a:r>
            <a:endParaRPr sz="2600">
              <a:solidFill>
                <a:srgbClr val="FF0000"/>
              </a:solidFill>
              <a:latin typeface="Caveat"/>
              <a:ea typeface="Caveat"/>
              <a:cs typeface="Caveat"/>
              <a:sym typeface="Caveat"/>
            </a:endParaRPr>
          </a:p>
        </p:txBody>
      </p:sp>
      <p:pic>
        <p:nvPicPr>
          <p:cNvPr id="252" name="Google Shape;252;p32"/>
          <p:cNvPicPr preferRelativeResize="0"/>
          <p:nvPr/>
        </p:nvPicPr>
        <p:blipFill rotWithShape="1">
          <a:blip r:embed="rId3">
            <a:alphaModFix/>
          </a:blip>
          <a:srcRect b="0" l="27348" r="23675" t="0"/>
          <a:stretch/>
        </p:blipFill>
        <p:spPr>
          <a:xfrm>
            <a:off x="3858797" y="2984325"/>
            <a:ext cx="745303" cy="1414925"/>
          </a:xfrm>
          <a:prstGeom prst="rect">
            <a:avLst/>
          </a:prstGeom>
          <a:noFill/>
          <a:ln>
            <a:noFill/>
          </a:ln>
        </p:spPr>
      </p:pic>
      <p:sp>
        <p:nvSpPr>
          <p:cNvPr id="253" name="Google Shape;253;p32"/>
          <p:cNvSpPr txBox="1"/>
          <p:nvPr/>
        </p:nvSpPr>
        <p:spPr>
          <a:xfrm>
            <a:off x="4024550" y="3333863"/>
            <a:ext cx="331500" cy="5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FF0000"/>
                </a:solidFill>
                <a:latin typeface="Caveat"/>
                <a:ea typeface="Caveat"/>
                <a:cs typeface="Caveat"/>
                <a:sym typeface="Caveat"/>
              </a:rPr>
              <a:t>?</a:t>
            </a:r>
            <a:endParaRPr sz="2600">
              <a:solidFill>
                <a:srgbClr val="FF0000"/>
              </a:solidFill>
              <a:latin typeface="Caveat"/>
              <a:ea typeface="Caveat"/>
              <a:cs typeface="Caveat"/>
              <a:sym typeface="Caveat"/>
            </a:endParaRPr>
          </a:p>
        </p:txBody>
      </p:sp>
      <p:sp>
        <p:nvSpPr>
          <p:cNvPr id="254" name="Google Shape;254;p32"/>
          <p:cNvSpPr txBox="1"/>
          <p:nvPr/>
        </p:nvSpPr>
        <p:spPr>
          <a:xfrm rot="-5400000">
            <a:off x="1127275" y="941475"/>
            <a:ext cx="11232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s</a:t>
            </a:r>
            <a:r>
              <a:rPr lang="en">
                <a:latin typeface="Bitter"/>
                <a:ea typeface="Bitter"/>
                <a:cs typeface="Bitter"/>
                <a:sym typeface="Bitter"/>
              </a:rPr>
              <a:t>ept 15 ‘86</a:t>
            </a:r>
            <a:endParaRPr>
              <a:latin typeface="Bitter"/>
              <a:ea typeface="Bitter"/>
              <a:cs typeface="Bitter"/>
              <a:sym typeface="Bitter"/>
            </a:endParaRPr>
          </a:p>
        </p:txBody>
      </p:sp>
      <p:sp>
        <p:nvSpPr>
          <p:cNvPr id="255" name="Google Shape;255;p32"/>
          <p:cNvSpPr txBox="1"/>
          <p:nvPr/>
        </p:nvSpPr>
        <p:spPr>
          <a:xfrm rot="-5400000">
            <a:off x="1820575" y="908325"/>
            <a:ext cx="11895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oct 20 ‘86</a:t>
            </a:r>
            <a:endParaRPr>
              <a:latin typeface="Bitter"/>
              <a:ea typeface="Bitter"/>
              <a:cs typeface="Bitter"/>
              <a:sym typeface="Bitter"/>
            </a:endParaRPr>
          </a:p>
        </p:txBody>
      </p:sp>
      <p:sp>
        <p:nvSpPr>
          <p:cNvPr id="256" name="Google Shape;256;p32"/>
          <p:cNvSpPr txBox="1"/>
          <p:nvPr/>
        </p:nvSpPr>
        <p:spPr>
          <a:xfrm rot="-5400000">
            <a:off x="2560375" y="921675"/>
            <a:ext cx="11628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dec </a:t>
            </a:r>
            <a:r>
              <a:rPr lang="en">
                <a:latin typeface="Bitter"/>
                <a:ea typeface="Bitter"/>
                <a:cs typeface="Bitter"/>
                <a:sym typeface="Bitter"/>
              </a:rPr>
              <a:t>12 ‘86</a:t>
            </a:r>
            <a:endParaRPr>
              <a:latin typeface="Bitter"/>
              <a:ea typeface="Bitter"/>
              <a:cs typeface="Bitter"/>
              <a:sym typeface="Bitter"/>
            </a:endParaRPr>
          </a:p>
        </p:txBody>
      </p:sp>
      <p:sp>
        <p:nvSpPr>
          <p:cNvPr id="257" name="Google Shape;257;p32"/>
          <p:cNvSpPr txBox="1"/>
          <p:nvPr/>
        </p:nvSpPr>
        <p:spPr>
          <a:xfrm rot="-5400000">
            <a:off x="3293425" y="928275"/>
            <a:ext cx="11496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dec 14 ‘86</a:t>
            </a:r>
            <a:endParaRPr>
              <a:latin typeface="Bitter"/>
              <a:ea typeface="Bitter"/>
              <a:cs typeface="Bitter"/>
              <a:sym typeface="Bitter"/>
            </a:endParaRPr>
          </a:p>
        </p:txBody>
      </p:sp>
      <p:sp>
        <p:nvSpPr>
          <p:cNvPr id="258" name="Google Shape;258;p32"/>
          <p:cNvSpPr txBox="1"/>
          <p:nvPr/>
        </p:nvSpPr>
        <p:spPr>
          <a:xfrm rot="-5400000">
            <a:off x="4006675" y="915075"/>
            <a:ext cx="11760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jan 10 ‘87</a:t>
            </a:r>
            <a:endParaRPr>
              <a:latin typeface="Bitter"/>
              <a:ea typeface="Bitter"/>
              <a:cs typeface="Bitter"/>
              <a:sym typeface="Bitter"/>
            </a:endParaRPr>
          </a:p>
        </p:txBody>
      </p:sp>
      <p:sp>
        <p:nvSpPr>
          <p:cNvPr id="259" name="Google Shape;259;p32"/>
          <p:cNvSpPr txBox="1"/>
          <p:nvPr/>
        </p:nvSpPr>
        <p:spPr>
          <a:xfrm rot="-5400000">
            <a:off x="4739725" y="921675"/>
            <a:ext cx="11628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may 2 ‘87</a:t>
            </a:r>
            <a:endParaRPr>
              <a:latin typeface="Bitter"/>
              <a:ea typeface="Bitter"/>
              <a:cs typeface="Bitter"/>
              <a:sym typeface="Bitter"/>
            </a:endParaRPr>
          </a:p>
        </p:txBody>
      </p:sp>
      <p:sp>
        <p:nvSpPr>
          <p:cNvPr id="260" name="Google Shape;260;p32"/>
          <p:cNvSpPr txBox="1"/>
          <p:nvPr/>
        </p:nvSpPr>
        <p:spPr>
          <a:xfrm rot="-5400000">
            <a:off x="5466175" y="921675"/>
            <a:ext cx="11628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sept 7 ‘88</a:t>
            </a:r>
            <a:endParaRPr>
              <a:latin typeface="Bitter"/>
              <a:ea typeface="Bitter"/>
              <a:cs typeface="Bitter"/>
              <a:sym typeface="Bitter"/>
            </a:endParaRPr>
          </a:p>
        </p:txBody>
      </p:sp>
      <p:sp>
        <p:nvSpPr>
          <p:cNvPr id="261" name="Google Shape;261;p32"/>
          <p:cNvSpPr txBox="1"/>
          <p:nvPr/>
        </p:nvSpPr>
        <p:spPr>
          <a:xfrm rot="-5400000">
            <a:off x="6192625" y="921675"/>
            <a:ext cx="11628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sept 16 ‘88</a:t>
            </a:r>
            <a:endParaRPr>
              <a:latin typeface="Bitter"/>
              <a:ea typeface="Bitter"/>
              <a:cs typeface="Bitter"/>
              <a:sym typeface="Bitter"/>
            </a:endParaRPr>
          </a:p>
        </p:txBody>
      </p:sp>
      <p:sp>
        <p:nvSpPr>
          <p:cNvPr id="262" name="Google Shape;262;p32"/>
          <p:cNvSpPr txBox="1"/>
          <p:nvPr/>
        </p:nvSpPr>
        <p:spPr>
          <a:xfrm rot="-5400000">
            <a:off x="6912475" y="915075"/>
            <a:ext cx="11760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nov 15 ‘90</a:t>
            </a:r>
            <a:endParaRPr>
              <a:latin typeface="Bitter"/>
              <a:ea typeface="Bitter"/>
              <a:cs typeface="Bitter"/>
              <a:sym typeface="Bitter"/>
            </a:endParaRPr>
          </a:p>
        </p:txBody>
      </p:sp>
      <p:sp>
        <p:nvSpPr>
          <p:cNvPr id="263" name="Google Shape;263;p32"/>
          <p:cNvSpPr txBox="1"/>
          <p:nvPr/>
        </p:nvSpPr>
        <p:spPr>
          <a:xfrm rot="-5400000">
            <a:off x="7645525" y="921675"/>
            <a:ext cx="11628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april 3 ‘91</a:t>
            </a:r>
            <a:endParaRPr>
              <a:latin typeface="Bitter"/>
              <a:ea typeface="Bitter"/>
              <a:cs typeface="Bitter"/>
              <a:sym typeface="Bitter"/>
            </a:endParaRPr>
          </a:p>
        </p:txBody>
      </p:sp>
      <p:sp>
        <p:nvSpPr>
          <p:cNvPr id="264" name="Google Shape;264;p32"/>
          <p:cNvSpPr txBox="1"/>
          <p:nvPr/>
        </p:nvSpPr>
        <p:spPr>
          <a:xfrm>
            <a:off x="1489975" y="2085450"/>
            <a:ext cx="397800" cy="38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latin typeface="Caveat"/>
                <a:ea typeface="Caveat"/>
                <a:cs typeface="Caveat"/>
                <a:sym typeface="Caveat"/>
              </a:rPr>
              <a:t>71</a:t>
            </a:r>
            <a:endParaRPr>
              <a:solidFill>
                <a:srgbClr val="FF0000"/>
              </a:solidFill>
              <a:latin typeface="Caveat"/>
              <a:ea typeface="Caveat"/>
              <a:cs typeface="Caveat"/>
              <a:sym typeface="Caveat"/>
            </a:endParaRPr>
          </a:p>
        </p:txBody>
      </p:sp>
      <p:sp>
        <p:nvSpPr>
          <p:cNvPr id="265" name="Google Shape;265;p32"/>
          <p:cNvSpPr txBox="1"/>
          <p:nvPr/>
        </p:nvSpPr>
        <p:spPr>
          <a:xfrm>
            <a:off x="6575125" y="2085450"/>
            <a:ext cx="397800" cy="38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latin typeface="Caveat"/>
                <a:ea typeface="Caveat"/>
                <a:cs typeface="Caveat"/>
                <a:sym typeface="Caveat"/>
              </a:rPr>
              <a:t>14</a:t>
            </a:r>
            <a:endParaRPr>
              <a:solidFill>
                <a:srgbClr val="FF0000"/>
              </a:solidFill>
              <a:latin typeface="Caveat"/>
              <a:ea typeface="Caveat"/>
              <a:cs typeface="Caveat"/>
              <a:sym typeface="Caveat"/>
            </a:endParaRPr>
          </a:p>
        </p:txBody>
      </p:sp>
      <p:sp>
        <p:nvSpPr>
          <p:cNvPr id="266" name="Google Shape;266;p32"/>
          <p:cNvSpPr txBox="1"/>
          <p:nvPr/>
        </p:nvSpPr>
        <p:spPr>
          <a:xfrm>
            <a:off x="7301575" y="2085450"/>
            <a:ext cx="397800" cy="38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latin typeface="Caveat"/>
                <a:ea typeface="Caveat"/>
                <a:cs typeface="Caveat"/>
                <a:sym typeface="Caveat"/>
              </a:rPr>
              <a:t>14</a:t>
            </a:r>
            <a:endParaRPr>
              <a:solidFill>
                <a:srgbClr val="FF0000"/>
              </a:solidFill>
              <a:latin typeface="Caveat"/>
              <a:ea typeface="Caveat"/>
              <a:cs typeface="Caveat"/>
              <a:sym typeface="Cave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
                                        <p:tgtEl>
                                          <p:spTgt spid="239"/>
                                        </p:tgtEl>
                                      </p:cBhvr>
                                    </p:animEffect>
                                  </p:childTnLst>
                                </p:cTn>
                              </p:par>
                              <p:par>
                                <p:cTn fill="hold" nodeType="with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
                                        <p:tgtEl>
                                          <p:spTgt spid="255"/>
                                        </p:tgtEl>
                                      </p:cBhvr>
                                    </p:animEffect>
                                  </p:childTnLst>
                                </p:cTn>
                              </p:par>
                            </p:childTnLst>
                          </p:cTn>
                        </p:par>
                        <p:par>
                          <p:cTn fill="hold">
                            <p:stCondLst>
                              <p:cond delay="100"/>
                            </p:stCondLst>
                            <p:childTnLst>
                              <p:par>
                                <p:cTn fill="hold" nodeType="after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
                                        <p:tgtEl>
                                          <p:spTgt spid="256"/>
                                        </p:tgtEl>
                                      </p:cBhvr>
                                    </p:animEffect>
                                  </p:childTnLst>
                                </p:cTn>
                              </p:par>
                            </p:childTnLst>
                          </p:cTn>
                        </p:par>
                        <p:par>
                          <p:cTn fill="hold">
                            <p:stCondLst>
                              <p:cond delay="200"/>
                            </p:stCondLst>
                            <p:childTnLst>
                              <p:par>
                                <p:cTn fill="hold" nodeType="after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
                                        <p:tgtEl>
                                          <p:spTgt spid="241"/>
                                        </p:tgtEl>
                                      </p:cBhvr>
                                    </p:animEffect>
                                  </p:childTnLst>
                                </p:cTn>
                              </p:par>
                              <p:par>
                                <p:cTn fill="hold" nodeType="with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
                                        <p:tgtEl>
                                          <p:spTgt spid="257"/>
                                        </p:tgtEl>
                                      </p:cBhvr>
                                    </p:animEffect>
                                  </p:childTnLst>
                                </p:cTn>
                              </p:par>
                            </p:childTnLst>
                          </p:cTn>
                        </p:par>
                        <p:par>
                          <p:cTn fill="hold">
                            <p:stCondLst>
                              <p:cond delay="300"/>
                            </p:stCondLst>
                            <p:childTnLst>
                              <p:par>
                                <p:cTn fill="hold" nodeType="after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
                                        <p:tgtEl>
                                          <p:spTgt spid="242"/>
                                        </p:tgtEl>
                                      </p:cBhvr>
                                    </p:animEffect>
                                  </p:childTnLst>
                                </p:cTn>
                              </p:par>
                              <p:par>
                                <p:cTn fill="hold" nodeType="with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
                                        <p:tgtEl>
                                          <p:spTgt spid="258"/>
                                        </p:tgtEl>
                                      </p:cBhvr>
                                    </p:animEffect>
                                  </p:childTnLst>
                                </p:cTn>
                              </p:par>
                            </p:childTnLst>
                          </p:cTn>
                        </p:par>
                        <p:par>
                          <p:cTn fill="hold">
                            <p:stCondLst>
                              <p:cond delay="400"/>
                            </p:stCondLst>
                            <p:childTnLst>
                              <p:par>
                                <p:cTn fill="hold" nodeType="after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
                                        <p:tgtEl>
                                          <p:spTgt spid="243"/>
                                        </p:tgtEl>
                                      </p:cBhvr>
                                    </p:animEffect>
                                  </p:childTnLst>
                                </p:cTn>
                              </p:par>
                              <p:par>
                                <p:cTn fill="hold" nodeType="with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
                                        <p:tgtEl>
                                          <p:spTgt spid="259"/>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44"/>
                                        </p:tgtEl>
                                        <p:attrNameLst>
                                          <p:attrName>style.visibility</p:attrName>
                                        </p:attrNameLst>
                                      </p:cBhvr>
                                      <p:to>
                                        <p:strVal val="visible"/>
                                      </p:to>
                                    </p:set>
                                    <p:animEffect filter="fade" transition="in">
                                      <p:cBhvr>
                                        <p:cTn dur="100"/>
                                        <p:tgtEl>
                                          <p:spTgt spid="244"/>
                                        </p:tgtEl>
                                      </p:cBhvr>
                                    </p:animEffect>
                                  </p:childTnLst>
                                </p:cTn>
                              </p:par>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
                                        <p:tgtEl>
                                          <p:spTgt spid="260"/>
                                        </p:tgtEl>
                                      </p:cBhvr>
                                    </p:animEffect>
                                  </p:childTnLst>
                                </p:cTn>
                              </p:par>
                            </p:childTnLst>
                          </p:cTn>
                        </p:par>
                        <p:par>
                          <p:cTn fill="hold">
                            <p:stCondLst>
                              <p:cond delay="600"/>
                            </p:stCondLst>
                            <p:childTnLst>
                              <p:par>
                                <p:cTn fill="hold" nodeType="after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
                                        <p:tgtEl>
                                          <p:spTgt spid="245"/>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
                                        <p:tgtEl>
                                          <p:spTgt spid="261"/>
                                        </p:tgtEl>
                                      </p:cBhvr>
                                    </p:animEffect>
                                  </p:childTnLst>
                                </p:cTn>
                              </p:par>
                            </p:childTnLst>
                          </p:cTn>
                        </p:par>
                        <p:par>
                          <p:cTn fill="hold">
                            <p:stCondLst>
                              <p:cond delay="700"/>
                            </p:stCondLst>
                            <p:childTnLst>
                              <p:par>
                                <p:cTn fill="hold" nodeType="after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
                                        <p:tgtEl>
                                          <p:spTgt spid="246"/>
                                        </p:tgtEl>
                                      </p:cBhvr>
                                    </p:animEffect>
                                  </p:childTnLst>
                                </p:cTn>
                              </p:par>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
                                        <p:tgtEl>
                                          <p:spTgt spid="262"/>
                                        </p:tgtEl>
                                      </p:cBhvr>
                                    </p:animEffect>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
                                        <p:tgtEl>
                                          <p:spTgt spid="247"/>
                                        </p:tgtEl>
                                      </p:cBhvr>
                                    </p:animEffect>
                                  </p:childTnLst>
                                </p:cTn>
                              </p:par>
                              <p:par>
                                <p:cTn fill="hold" nodeType="with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
                                        <p:tgtEl>
                                          <p:spTgt spid="2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300"/>
                                        <p:tgtEl>
                                          <p:spTgt spid="248"/>
                                        </p:tgtEl>
                                      </p:cBhvr>
                                    </p:animEffect>
                                  </p:childTnLst>
                                </p:cTn>
                              </p:par>
                              <p:par>
                                <p:cTn fill="hold" nodeType="with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par>
                                <p:cTn fill="hold" nodeType="with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par>
                                <p:cTn fill="hold" nodeType="with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par>
                                <p:cTn fill="hold" nodeType="with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par>
                                <p:cTn fill="hold" nodeType="with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par>
                                <p:cTn fill="hold" nodeType="with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5"/>
          <p:cNvSpPr txBox="1"/>
          <p:nvPr>
            <p:ph type="ctrTitle"/>
          </p:nvPr>
        </p:nvSpPr>
        <p:spPr>
          <a:xfrm>
            <a:off x="2503150" y="1991850"/>
            <a:ext cx="5633400" cy="115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sewol ferry disaster</a:t>
            </a:r>
            <a:endParaRPr/>
          </a:p>
        </p:txBody>
      </p:sp>
      <p:sp>
        <p:nvSpPr>
          <p:cNvPr id="89" name="Google Shape;89;p15"/>
          <p:cNvSpPr txBox="1"/>
          <p:nvPr>
            <p:ph idx="1" type="subTitle"/>
          </p:nvPr>
        </p:nvSpPr>
        <p:spPr>
          <a:xfrm>
            <a:off x="1007250" y="1990423"/>
            <a:ext cx="11640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90" name="Google Shape;90;p15"/>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91" name="Google Shape;91;p15"/>
          <p:cNvPicPr preferRelativeResize="0"/>
          <p:nvPr/>
        </p:nvPicPr>
        <p:blipFill>
          <a:blip r:embed="rId3">
            <a:alphaModFix/>
          </a:blip>
          <a:stretch>
            <a:fillRect/>
          </a:stretch>
        </p:blipFill>
        <p:spPr>
          <a:xfrm flipH="1">
            <a:off x="7490156" y="3045374"/>
            <a:ext cx="1599176" cy="209812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33"/>
          <p:cNvSpPr txBox="1"/>
          <p:nvPr>
            <p:ph idx="4294967295" type="ctrTitle"/>
          </p:nvPr>
        </p:nvSpPr>
        <p:spPr>
          <a:xfrm>
            <a:off x="1408500" y="1583350"/>
            <a:ext cx="63270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9600">
                <a:solidFill>
                  <a:srgbClr val="FFFFFF"/>
                </a:solidFill>
              </a:rPr>
              <a:t>21,280</a:t>
            </a:r>
            <a:endParaRPr b="1" sz="9600">
              <a:solidFill>
                <a:srgbClr val="FFFFFF"/>
              </a:solidFill>
            </a:endParaRPr>
          </a:p>
        </p:txBody>
      </p:sp>
      <p:sp>
        <p:nvSpPr>
          <p:cNvPr id="272" name="Google Shape;272;p33"/>
          <p:cNvSpPr txBox="1"/>
          <p:nvPr>
            <p:ph idx="4294967295" type="subTitle"/>
          </p:nvPr>
        </p:nvSpPr>
        <p:spPr>
          <a:xfrm>
            <a:off x="1408500" y="2840054"/>
            <a:ext cx="6327000" cy="7848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lang="en" sz="1800">
                <a:solidFill>
                  <a:srgbClr val="D9D9D9"/>
                </a:solidFill>
              </a:rPr>
              <a:t>suspects</a:t>
            </a:r>
            <a:endParaRPr sz="1800">
              <a:solidFill>
                <a:srgbClr val="D9D9D9"/>
              </a:solidFill>
            </a:endParaRPr>
          </a:p>
        </p:txBody>
      </p:sp>
      <p:sp>
        <p:nvSpPr>
          <p:cNvPr id="273" name="Google Shape;273;p33"/>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34"/>
          <p:cNvSpPr txBox="1"/>
          <p:nvPr>
            <p:ph type="title"/>
          </p:nvPr>
        </p:nvSpPr>
        <p:spPr>
          <a:xfrm>
            <a:off x="1379650" y="530100"/>
            <a:ext cx="6725400" cy="7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september 15, 1986 - april 3, 1991</a:t>
            </a:r>
            <a:endParaRPr/>
          </a:p>
        </p:txBody>
      </p:sp>
      <p:sp>
        <p:nvSpPr>
          <p:cNvPr id="279" name="Google Shape;279;p34"/>
          <p:cNvSpPr txBox="1"/>
          <p:nvPr>
            <p:ph idx="1" type="body"/>
          </p:nvPr>
        </p:nvSpPr>
        <p:spPr>
          <a:xfrm>
            <a:off x="1379650" y="1502275"/>
            <a:ext cx="3963600" cy="28044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a:t>20-30</a:t>
            </a:r>
            <a:endParaRPr/>
          </a:p>
          <a:p>
            <a:pPr indent="-355600" lvl="0" marL="457200" rtl="0" algn="l">
              <a:spcBef>
                <a:spcPts val="0"/>
              </a:spcBef>
              <a:spcAft>
                <a:spcPts val="0"/>
              </a:spcAft>
              <a:buSzPts val="2000"/>
              <a:buChar char="■"/>
            </a:pPr>
            <a:r>
              <a:rPr lang="en"/>
              <a:t>165-170 cm</a:t>
            </a:r>
            <a:endParaRPr/>
          </a:p>
          <a:p>
            <a:pPr indent="-355600" lvl="0" marL="457200" rtl="0" algn="l">
              <a:spcBef>
                <a:spcPts val="0"/>
              </a:spcBef>
              <a:spcAft>
                <a:spcPts val="0"/>
              </a:spcAft>
              <a:buSzPts val="2000"/>
              <a:buChar char="■"/>
            </a:pPr>
            <a:r>
              <a:rPr lang="en"/>
              <a:t>blood type: b</a:t>
            </a:r>
            <a:endParaRPr/>
          </a:p>
        </p:txBody>
      </p:sp>
      <p:sp>
        <p:nvSpPr>
          <p:cNvPr id="280" name="Google Shape;280;p34"/>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281" name="Google Shape;281;p34"/>
          <p:cNvPicPr preferRelativeResize="0"/>
          <p:nvPr/>
        </p:nvPicPr>
        <p:blipFill>
          <a:blip r:embed="rId3">
            <a:alphaModFix/>
          </a:blip>
          <a:stretch>
            <a:fillRect/>
          </a:stretch>
        </p:blipFill>
        <p:spPr>
          <a:xfrm>
            <a:off x="709923" y="573888"/>
            <a:ext cx="423375" cy="709225"/>
          </a:xfrm>
          <a:prstGeom prst="rect">
            <a:avLst/>
          </a:prstGeom>
          <a:noFill/>
          <a:ln>
            <a:noFill/>
          </a:ln>
        </p:spPr>
      </p:pic>
      <p:pic>
        <p:nvPicPr>
          <p:cNvPr id="282" name="Google Shape;282;p34"/>
          <p:cNvPicPr preferRelativeResize="0"/>
          <p:nvPr/>
        </p:nvPicPr>
        <p:blipFill>
          <a:blip r:embed="rId4">
            <a:alphaModFix/>
          </a:blip>
          <a:stretch>
            <a:fillRect/>
          </a:stretch>
        </p:blipFill>
        <p:spPr>
          <a:xfrm>
            <a:off x="5557600" y="1426075"/>
            <a:ext cx="2467022" cy="31111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xEl>
                                              <p:pRg end="0" st="0"/>
                                            </p:txEl>
                                          </p:spTgt>
                                        </p:tgtEl>
                                        <p:attrNameLst>
                                          <p:attrName>style.visibility</p:attrName>
                                        </p:attrNameLst>
                                      </p:cBhvr>
                                      <p:to>
                                        <p:strVal val="visible"/>
                                      </p:to>
                                    </p:set>
                                    <p:animEffect filter="fade" transition="in">
                                      <p:cBhvr>
                                        <p:cTn dur="1000"/>
                                        <p:tgtEl>
                                          <p:spTgt spid="27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xEl>
                                              <p:pRg end="1" st="1"/>
                                            </p:txEl>
                                          </p:spTgt>
                                        </p:tgtEl>
                                        <p:attrNameLst>
                                          <p:attrName>style.visibility</p:attrName>
                                        </p:attrNameLst>
                                      </p:cBhvr>
                                      <p:to>
                                        <p:strVal val="visible"/>
                                      </p:to>
                                    </p:set>
                                    <p:animEffect filter="fade" transition="in">
                                      <p:cBhvr>
                                        <p:cTn dur="1000"/>
                                        <p:tgtEl>
                                          <p:spTgt spid="27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xEl>
                                              <p:pRg end="2" st="2"/>
                                            </p:txEl>
                                          </p:spTgt>
                                        </p:tgtEl>
                                        <p:attrNameLst>
                                          <p:attrName>style.visibility</p:attrName>
                                        </p:attrNameLst>
                                      </p:cBhvr>
                                      <p:to>
                                        <p:strVal val="visible"/>
                                      </p:to>
                                    </p:set>
                                    <p:animEffect filter="fade" transition="in">
                                      <p:cBhvr>
                                        <p:cTn dur="1000"/>
                                        <p:tgtEl>
                                          <p:spTgt spid="27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35"/>
          <p:cNvSpPr txBox="1"/>
          <p:nvPr>
            <p:ph type="title"/>
          </p:nvPr>
        </p:nvSpPr>
        <p:spPr>
          <a:xfrm>
            <a:off x="1379650" y="530100"/>
            <a:ext cx="6725400" cy="7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resurgence?</a:t>
            </a:r>
            <a:endParaRPr/>
          </a:p>
        </p:txBody>
      </p:sp>
      <p:sp>
        <p:nvSpPr>
          <p:cNvPr id="288" name="Google Shape;288;p35"/>
          <p:cNvSpPr txBox="1"/>
          <p:nvPr>
            <p:ph idx="1" type="body"/>
          </p:nvPr>
        </p:nvSpPr>
        <p:spPr>
          <a:xfrm>
            <a:off x="1379650" y="1502275"/>
            <a:ext cx="3963600" cy="2804400"/>
          </a:xfrm>
          <a:prstGeom prst="rect">
            <a:avLst/>
          </a:prstGeom>
        </p:spPr>
        <p:txBody>
          <a:bodyPr anchorCtr="0" anchor="t" bIns="91425" lIns="91425" spcFirstLastPara="1" rIns="91425" wrap="square" tIns="91425">
            <a:noAutofit/>
          </a:bodyPr>
          <a:lstStyle/>
          <a:p>
            <a:pPr indent="-355600" lvl="0" marL="457200" marR="0" rtl="0" algn="l">
              <a:lnSpc>
                <a:spcPct val="100000"/>
              </a:lnSpc>
              <a:spcBef>
                <a:spcPts val="600"/>
              </a:spcBef>
              <a:spcAft>
                <a:spcPts val="0"/>
              </a:spcAft>
              <a:buSzPts val="2000"/>
              <a:buChar char="■"/>
            </a:pPr>
            <a:r>
              <a:rPr lang="en"/>
              <a:t>2004</a:t>
            </a:r>
            <a:endParaRPr/>
          </a:p>
          <a:p>
            <a:pPr indent="-355600" lvl="1" marL="914400" marR="0" rtl="0" algn="l">
              <a:lnSpc>
                <a:spcPct val="100000"/>
              </a:lnSpc>
              <a:spcBef>
                <a:spcPts val="0"/>
              </a:spcBef>
              <a:spcAft>
                <a:spcPts val="0"/>
              </a:spcAft>
              <a:buSzPts val="2000"/>
              <a:buChar char="■"/>
            </a:pPr>
            <a:r>
              <a:rPr lang="en"/>
              <a:t>college student</a:t>
            </a:r>
            <a:endParaRPr/>
          </a:p>
          <a:p>
            <a:pPr indent="-355600" lvl="0" marL="457200" marR="0" rtl="0" algn="l">
              <a:lnSpc>
                <a:spcPct val="100000"/>
              </a:lnSpc>
              <a:spcBef>
                <a:spcPts val="0"/>
              </a:spcBef>
              <a:spcAft>
                <a:spcPts val="0"/>
              </a:spcAft>
              <a:buSzPts val="2000"/>
              <a:buChar char="■"/>
            </a:pPr>
            <a:r>
              <a:rPr lang="en"/>
              <a:t>2006</a:t>
            </a:r>
            <a:endParaRPr/>
          </a:p>
          <a:p>
            <a:pPr indent="-355600" lvl="1" marL="914400" marR="0" rtl="0" algn="l">
              <a:lnSpc>
                <a:spcPct val="100000"/>
              </a:lnSpc>
              <a:spcBef>
                <a:spcPts val="0"/>
              </a:spcBef>
              <a:spcAft>
                <a:spcPts val="0"/>
              </a:spcAft>
              <a:buSzPts val="2000"/>
              <a:buChar char="■"/>
            </a:pPr>
            <a:r>
              <a:rPr lang="en"/>
              <a:t>karaoke hostess</a:t>
            </a:r>
            <a:endParaRPr/>
          </a:p>
          <a:p>
            <a:pPr indent="-355600" lvl="0" marL="457200" marR="0" rtl="0" algn="l">
              <a:lnSpc>
                <a:spcPct val="100000"/>
              </a:lnSpc>
              <a:spcBef>
                <a:spcPts val="0"/>
              </a:spcBef>
              <a:spcAft>
                <a:spcPts val="0"/>
              </a:spcAft>
              <a:buSzPts val="2000"/>
              <a:buChar char="■"/>
            </a:pPr>
            <a:r>
              <a:rPr lang="en"/>
              <a:t>2007</a:t>
            </a:r>
            <a:endParaRPr/>
          </a:p>
          <a:p>
            <a:pPr indent="-355600" lvl="1" marL="914400" marR="0" rtl="0" algn="l">
              <a:lnSpc>
                <a:spcPct val="100000"/>
              </a:lnSpc>
              <a:spcBef>
                <a:spcPts val="0"/>
              </a:spcBef>
              <a:spcAft>
                <a:spcPts val="0"/>
              </a:spcAft>
              <a:buSzPts val="2000"/>
              <a:buChar char="■"/>
            </a:pPr>
            <a:r>
              <a:rPr lang="en"/>
              <a:t>plastics bookkeeper</a:t>
            </a:r>
            <a:endParaRPr/>
          </a:p>
        </p:txBody>
      </p:sp>
      <p:sp>
        <p:nvSpPr>
          <p:cNvPr id="289" name="Google Shape;289;p35"/>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290" name="Google Shape;290;p35"/>
          <p:cNvPicPr preferRelativeResize="0"/>
          <p:nvPr/>
        </p:nvPicPr>
        <p:blipFill>
          <a:blip r:embed="rId3">
            <a:alphaModFix/>
          </a:blip>
          <a:stretch>
            <a:fillRect/>
          </a:stretch>
        </p:blipFill>
        <p:spPr>
          <a:xfrm>
            <a:off x="709923" y="573888"/>
            <a:ext cx="423375" cy="709225"/>
          </a:xfrm>
          <a:prstGeom prst="rect">
            <a:avLst/>
          </a:prstGeom>
          <a:noFill/>
          <a:ln>
            <a:noFill/>
          </a:ln>
        </p:spPr>
      </p:pic>
      <p:pic>
        <p:nvPicPr>
          <p:cNvPr id="291" name="Google Shape;291;p35"/>
          <p:cNvPicPr preferRelativeResize="0"/>
          <p:nvPr/>
        </p:nvPicPr>
        <p:blipFill>
          <a:blip r:embed="rId4">
            <a:alphaModFix/>
          </a:blip>
          <a:stretch>
            <a:fillRect/>
          </a:stretch>
        </p:blipFill>
        <p:spPr>
          <a:xfrm>
            <a:off x="5557600" y="1426075"/>
            <a:ext cx="2467022" cy="31111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0" st="0"/>
                                            </p:txEl>
                                          </p:spTgt>
                                        </p:tgtEl>
                                        <p:attrNameLst>
                                          <p:attrName>style.visibility</p:attrName>
                                        </p:attrNameLst>
                                      </p:cBhvr>
                                      <p:to>
                                        <p:strVal val="visible"/>
                                      </p:to>
                                    </p:set>
                                    <p:animEffect filter="fade" transition="in">
                                      <p:cBhvr>
                                        <p:cTn dur="1000"/>
                                        <p:tgtEl>
                                          <p:spTgt spid="2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1" st="1"/>
                                            </p:txEl>
                                          </p:spTgt>
                                        </p:tgtEl>
                                        <p:attrNameLst>
                                          <p:attrName>style.visibility</p:attrName>
                                        </p:attrNameLst>
                                      </p:cBhvr>
                                      <p:to>
                                        <p:strVal val="visible"/>
                                      </p:to>
                                    </p:set>
                                    <p:animEffect filter="fade" transition="in">
                                      <p:cBhvr>
                                        <p:cTn dur="1000"/>
                                        <p:tgtEl>
                                          <p:spTgt spid="2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2" st="2"/>
                                            </p:txEl>
                                          </p:spTgt>
                                        </p:tgtEl>
                                        <p:attrNameLst>
                                          <p:attrName>style.visibility</p:attrName>
                                        </p:attrNameLst>
                                      </p:cBhvr>
                                      <p:to>
                                        <p:strVal val="visible"/>
                                      </p:to>
                                    </p:set>
                                    <p:animEffect filter="fade" transition="in">
                                      <p:cBhvr>
                                        <p:cTn dur="1000"/>
                                        <p:tgtEl>
                                          <p:spTgt spid="28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3" st="3"/>
                                            </p:txEl>
                                          </p:spTgt>
                                        </p:tgtEl>
                                        <p:attrNameLst>
                                          <p:attrName>style.visibility</p:attrName>
                                        </p:attrNameLst>
                                      </p:cBhvr>
                                      <p:to>
                                        <p:strVal val="visible"/>
                                      </p:to>
                                    </p:set>
                                    <p:animEffect filter="fade" transition="in">
                                      <p:cBhvr>
                                        <p:cTn dur="1000"/>
                                        <p:tgtEl>
                                          <p:spTgt spid="28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4" st="4"/>
                                            </p:txEl>
                                          </p:spTgt>
                                        </p:tgtEl>
                                        <p:attrNameLst>
                                          <p:attrName>style.visibility</p:attrName>
                                        </p:attrNameLst>
                                      </p:cBhvr>
                                      <p:to>
                                        <p:strVal val="visible"/>
                                      </p:to>
                                    </p:set>
                                    <p:animEffect filter="fade" transition="in">
                                      <p:cBhvr>
                                        <p:cTn dur="1000"/>
                                        <p:tgtEl>
                                          <p:spTgt spid="28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5" st="5"/>
                                            </p:txEl>
                                          </p:spTgt>
                                        </p:tgtEl>
                                        <p:attrNameLst>
                                          <p:attrName>style.visibility</p:attrName>
                                        </p:attrNameLst>
                                      </p:cBhvr>
                                      <p:to>
                                        <p:strVal val="visible"/>
                                      </p:to>
                                    </p:set>
                                    <p:animEffect filter="fade" transition="in">
                                      <p:cBhvr>
                                        <p:cTn dur="1000"/>
                                        <p:tgtEl>
                                          <p:spTgt spid="288">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36"/>
          <p:cNvSpPr txBox="1"/>
          <p:nvPr>
            <p:ph type="title"/>
          </p:nvPr>
        </p:nvSpPr>
        <p:spPr>
          <a:xfrm>
            <a:off x="1379650" y="530100"/>
            <a:ext cx="6725400" cy="7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significance</a:t>
            </a:r>
            <a:endParaRPr/>
          </a:p>
        </p:txBody>
      </p:sp>
      <p:sp>
        <p:nvSpPr>
          <p:cNvPr id="297" name="Google Shape;297;p36"/>
          <p:cNvSpPr txBox="1"/>
          <p:nvPr>
            <p:ph idx="1" type="body"/>
          </p:nvPr>
        </p:nvSpPr>
        <p:spPr>
          <a:xfrm>
            <a:off x="1379650" y="1502275"/>
            <a:ext cx="3963600" cy="28044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a:t>first string of cases with modus operandi</a:t>
            </a:r>
            <a:endParaRPr/>
          </a:p>
          <a:p>
            <a:pPr indent="-355600" lvl="0" marL="457200" rtl="0" algn="l">
              <a:spcBef>
                <a:spcPts val="0"/>
              </a:spcBef>
              <a:spcAft>
                <a:spcPts val="0"/>
              </a:spcAft>
              <a:buSzPts val="2000"/>
              <a:buChar char="■"/>
            </a:pPr>
            <a:r>
              <a:rPr lang="en"/>
              <a:t>april 2, 2006: statute of limitations expired (15 years)</a:t>
            </a:r>
            <a:endParaRPr/>
          </a:p>
          <a:p>
            <a:pPr indent="-355600" lvl="1" marL="914400" rtl="0" algn="l">
              <a:spcBef>
                <a:spcPts val="0"/>
              </a:spcBef>
              <a:spcAft>
                <a:spcPts val="0"/>
              </a:spcAft>
              <a:buSzPts val="2000"/>
              <a:buChar char="■"/>
            </a:pPr>
            <a:r>
              <a:rPr lang="en"/>
              <a:t>july 2015: statute of limitations lifted</a:t>
            </a:r>
            <a:endParaRPr/>
          </a:p>
          <a:p>
            <a:pPr indent="-355600" lvl="1" marL="914400" rtl="0" algn="l">
              <a:spcBef>
                <a:spcPts val="0"/>
              </a:spcBef>
              <a:spcAft>
                <a:spcPts val="0"/>
              </a:spcAft>
              <a:buSzPts val="2000"/>
              <a:buChar char="■"/>
            </a:pPr>
            <a:r>
              <a:rPr lang="en"/>
              <a:t>can revisit cold cases</a:t>
            </a:r>
            <a:endParaRPr/>
          </a:p>
        </p:txBody>
      </p:sp>
      <p:sp>
        <p:nvSpPr>
          <p:cNvPr id="298" name="Google Shape;298;p36"/>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299" name="Google Shape;299;p36"/>
          <p:cNvPicPr preferRelativeResize="0"/>
          <p:nvPr/>
        </p:nvPicPr>
        <p:blipFill>
          <a:blip r:embed="rId3">
            <a:alphaModFix/>
          </a:blip>
          <a:stretch>
            <a:fillRect/>
          </a:stretch>
        </p:blipFill>
        <p:spPr>
          <a:xfrm>
            <a:off x="709923" y="573888"/>
            <a:ext cx="423375" cy="709225"/>
          </a:xfrm>
          <a:prstGeom prst="rect">
            <a:avLst/>
          </a:prstGeom>
          <a:noFill/>
          <a:ln>
            <a:noFill/>
          </a:ln>
        </p:spPr>
      </p:pic>
      <p:pic>
        <p:nvPicPr>
          <p:cNvPr id="300" name="Google Shape;300;p36"/>
          <p:cNvPicPr preferRelativeResize="0"/>
          <p:nvPr/>
        </p:nvPicPr>
        <p:blipFill>
          <a:blip r:embed="rId4">
            <a:alphaModFix/>
          </a:blip>
          <a:stretch>
            <a:fillRect/>
          </a:stretch>
        </p:blipFill>
        <p:spPr>
          <a:xfrm>
            <a:off x="5557600" y="1426075"/>
            <a:ext cx="2467022" cy="31111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7">
                                            <p:txEl>
                                              <p:pRg end="0" st="0"/>
                                            </p:txEl>
                                          </p:spTgt>
                                        </p:tgtEl>
                                        <p:attrNameLst>
                                          <p:attrName>style.visibility</p:attrName>
                                        </p:attrNameLst>
                                      </p:cBhvr>
                                      <p:to>
                                        <p:strVal val="visible"/>
                                      </p:to>
                                    </p:set>
                                    <p:animEffect filter="fade" transition="in">
                                      <p:cBhvr>
                                        <p:cTn dur="1000"/>
                                        <p:tgtEl>
                                          <p:spTgt spid="2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7">
                                            <p:txEl>
                                              <p:pRg end="1" st="1"/>
                                            </p:txEl>
                                          </p:spTgt>
                                        </p:tgtEl>
                                        <p:attrNameLst>
                                          <p:attrName>style.visibility</p:attrName>
                                        </p:attrNameLst>
                                      </p:cBhvr>
                                      <p:to>
                                        <p:strVal val="visible"/>
                                      </p:to>
                                    </p:set>
                                    <p:animEffect filter="fade" transition="in">
                                      <p:cBhvr>
                                        <p:cTn dur="1000"/>
                                        <p:tgtEl>
                                          <p:spTgt spid="2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7">
                                            <p:txEl>
                                              <p:pRg end="2" st="2"/>
                                            </p:txEl>
                                          </p:spTgt>
                                        </p:tgtEl>
                                        <p:attrNameLst>
                                          <p:attrName>style.visibility</p:attrName>
                                        </p:attrNameLst>
                                      </p:cBhvr>
                                      <p:to>
                                        <p:strVal val="visible"/>
                                      </p:to>
                                    </p:set>
                                    <p:animEffect filter="fade" transition="in">
                                      <p:cBhvr>
                                        <p:cTn dur="1000"/>
                                        <p:tgtEl>
                                          <p:spTgt spid="29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7">
                                            <p:txEl>
                                              <p:pRg end="3" st="3"/>
                                            </p:txEl>
                                          </p:spTgt>
                                        </p:tgtEl>
                                        <p:attrNameLst>
                                          <p:attrName>style.visibility</p:attrName>
                                        </p:attrNameLst>
                                      </p:cBhvr>
                                      <p:to>
                                        <p:strVal val="visible"/>
                                      </p:to>
                                    </p:set>
                                    <p:animEffect filter="fade" transition="in">
                                      <p:cBhvr>
                                        <p:cTn dur="1000"/>
                                        <p:tgtEl>
                                          <p:spTgt spid="29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37"/>
          <p:cNvSpPr txBox="1"/>
          <p:nvPr>
            <p:ph type="title"/>
          </p:nvPr>
        </p:nvSpPr>
        <p:spPr>
          <a:xfrm>
            <a:off x="1379650" y="530100"/>
            <a:ext cx="6725400" cy="7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american references</a:t>
            </a:r>
            <a:endParaRPr/>
          </a:p>
        </p:txBody>
      </p:sp>
      <p:sp>
        <p:nvSpPr>
          <p:cNvPr id="306" name="Google Shape;306;p37"/>
          <p:cNvSpPr txBox="1"/>
          <p:nvPr>
            <p:ph idx="1" type="body"/>
          </p:nvPr>
        </p:nvSpPr>
        <p:spPr>
          <a:xfrm>
            <a:off x="1379650" y="1502275"/>
            <a:ext cx="3963600" cy="28044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a:t>criminal minds</a:t>
            </a:r>
            <a:endParaRPr/>
          </a:p>
        </p:txBody>
      </p:sp>
      <p:sp>
        <p:nvSpPr>
          <p:cNvPr id="307" name="Google Shape;307;p37"/>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308" name="Google Shape;308;p37"/>
          <p:cNvPicPr preferRelativeResize="0"/>
          <p:nvPr/>
        </p:nvPicPr>
        <p:blipFill>
          <a:blip r:embed="rId3">
            <a:alphaModFix/>
          </a:blip>
          <a:stretch>
            <a:fillRect/>
          </a:stretch>
        </p:blipFill>
        <p:spPr>
          <a:xfrm>
            <a:off x="709923" y="573888"/>
            <a:ext cx="423375" cy="709225"/>
          </a:xfrm>
          <a:prstGeom prst="rect">
            <a:avLst/>
          </a:prstGeom>
          <a:noFill/>
          <a:ln>
            <a:noFill/>
          </a:ln>
        </p:spPr>
      </p:pic>
      <p:pic>
        <p:nvPicPr>
          <p:cNvPr id="309" name="Google Shape;309;p37"/>
          <p:cNvPicPr preferRelativeResize="0"/>
          <p:nvPr/>
        </p:nvPicPr>
        <p:blipFill>
          <a:blip r:embed="rId4">
            <a:alphaModFix/>
          </a:blip>
          <a:stretch>
            <a:fillRect/>
          </a:stretch>
        </p:blipFill>
        <p:spPr>
          <a:xfrm>
            <a:off x="5557600" y="1426075"/>
            <a:ext cx="2467022" cy="3111124"/>
          </a:xfrm>
          <a:prstGeom prst="rect">
            <a:avLst/>
          </a:prstGeom>
          <a:noFill/>
          <a:ln>
            <a:noFill/>
          </a:ln>
        </p:spPr>
      </p:pic>
      <p:pic>
        <p:nvPicPr>
          <p:cNvPr id="310" name="Google Shape;310;p37"/>
          <p:cNvPicPr preferRelativeResize="0"/>
          <p:nvPr/>
        </p:nvPicPr>
        <p:blipFill>
          <a:blip r:embed="rId5">
            <a:alphaModFix/>
          </a:blip>
          <a:stretch>
            <a:fillRect/>
          </a:stretch>
        </p:blipFill>
        <p:spPr>
          <a:xfrm rot="1051410">
            <a:off x="7754791" y="1366437"/>
            <a:ext cx="351521" cy="57687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0" st="0"/>
                                            </p:txEl>
                                          </p:spTgt>
                                        </p:tgtEl>
                                        <p:attrNameLst>
                                          <p:attrName>style.visibility</p:attrName>
                                        </p:attrNameLst>
                                      </p:cBhvr>
                                      <p:to>
                                        <p:strVal val="visible"/>
                                      </p:to>
                                    </p:set>
                                    <p:animEffect filter="fade" transition="in">
                                      <p:cBhvr>
                                        <p:cTn dur="1000"/>
                                        <p:tgtEl>
                                          <p:spTgt spid="306">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38"/>
          <p:cNvSpPr txBox="1"/>
          <p:nvPr>
            <p:ph type="ctrTitle"/>
          </p:nvPr>
        </p:nvSpPr>
        <p:spPr>
          <a:xfrm>
            <a:off x="2503150" y="1991850"/>
            <a:ext cx="5633400" cy="115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billy hargrove &amp; mike carmichael</a:t>
            </a:r>
            <a:endParaRPr/>
          </a:p>
        </p:txBody>
      </p:sp>
      <p:sp>
        <p:nvSpPr>
          <p:cNvPr id="316" name="Google Shape;316;p38"/>
          <p:cNvSpPr txBox="1"/>
          <p:nvPr>
            <p:ph idx="1" type="subTitle"/>
          </p:nvPr>
        </p:nvSpPr>
        <p:spPr>
          <a:xfrm>
            <a:off x="1007250" y="1990423"/>
            <a:ext cx="11640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317" name="Google Shape;317;p38"/>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318" name="Google Shape;318;p38"/>
          <p:cNvPicPr preferRelativeResize="0"/>
          <p:nvPr/>
        </p:nvPicPr>
        <p:blipFill>
          <a:blip r:embed="rId3">
            <a:alphaModFix/>
          </a:blip>
          <a:stretch>
            <a:fillRect/>
          </a:stretch>
        </p:blipFill>
        <p:spPr>
          <a:xfrm flipH="1">
            <a:off x="7490156" y="3045374"/>
            <a:ext cx="1599176" cy="209812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39"/>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descr="5 Unsolved Mysteries Of South Korea.&#10;&#10;Support us on Patreon: https://www.patreon.com/Merc07&#10;Subscribe:-https://goo.gl/JPczN8&#10;Twitter:https://twitter.com/07Merc&#10;Facebook: https://www.fb.com/07merc&#10;&#10;1. Lee Hyung-ho&#10;https://goo.gl/CewFwv&#10;https://goo.gl/6mrzZT&#10;https://goo.gl/S4ft4W&#10;&#10;2. Michael Carmichael and Billy Ray Hargrove&#10;https://goo.gl/HhQojf&#10;&#10;3. The disappearance of the Newly-wed couple &#10;https://goo.gl/8wgBmC&#10;https://goo.gl/hsKJXp&#10;https://goo.gl/Uw3h87&#10;https://goo.gl/mcm8mE&#10;&#10;4. Sinjeong rabbit case&#10;https://goo.gl/9pa82g&#10;https://goo.gl/7571b9&#10;&#10;5. Hwaseong serial murders&#10;https://goo.gl/ZqTjqJ&#10;https://en.wikipedia.org/wiki/Hwaseong_serial_murders&#10;http://www.sns-justice.org/258&#10;&#10;Bonus&#10;Carina saunders&#10;&#10;Music:&#10;Dark Fog by Kevin MacLeod is licensed under a Creative Commons Attribution license (https://creativecommons.org/licenses/by/4.0/)&#10;Source: http://incompetech.com/music/royalty-free/index.html?isrc=USUAN1300031&#10;Artist: http://incompetech.com/&#10;&#10;Hello, Merc is a channel mostly featuring  top 10 lists including the most mysterious photos that cannot be explained, mysterious creatures caught on tape, secret conspiracies, Unsolved mysteries, unexplained videos, solved mysteries,aliens, UFOs and variety of different topics. If you enjoy such topics please subscribe" id="324" name="Google Shape;324;p39" title="5 Unsolved Mysteries Of South Korea">
            <a:hlinkClick r:id="rId3"/>
          </p:cNvPr>
          <p:cNvPicPr preferRelativeResize="0"/>
          <p:nvPr/>
        </p:nvPicPr>
        <p:blipFill>
          <a:blip r:embed="rId4">
            <a:alphaModFix/>
          </a:blip>
          <a:stretch>
            <a:fillRect/>
          </a:stretch>
        </p:blipFill>
        <p:spPr>
          <a:xfrm>
            <a:off x="2286000" y="857250"/>
            <a:ext cx="4572000" cy="3429000"/>
          </a:xfrm>
          <a:prstGeom prst="rect">
            <a:avLst/>
          </a:prstGeom>
          <a:noFill/>
          <a:ln>
            <a:noFill/>
          </a:ln>
        </p:spPr>
      </p:pic>
      <p:sp>
        <p:nvSpPr>
          <p:cNvPr id="325" name="Google Shape;325;p39"/>
          <p:cNvSpPr txBox="1"/>
          <p:nvPr/>
        </p:nvSpPr>
        <p:spPr>
          <a:xfrm>
            <a:off x="7448725" y="4179650"/>
            <a:ext cx="1079400" cy="3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itter"/>
                <a:ea typeface="Bitter"/>
                <a:cs typeface="Bitter"/>
                <a:sym typeface="Bitter"/>
              </a:rPr>
              <a:t>3:36 - 8:15</a:t>
            </a:r>
            <a:endParaRPr>
              <a:latin typeface="Bitter"/>
              <a:ea typeface="Bitter"/>
              <a:cs typeface="Bitter"/>
              <a:sym typeface="Bitte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40"/>
          <p:cNvSpPr txBox="1"/>
          <p:nvPr>
            <p:ph idx="4294967295" type="ctrTitle"/>
          </p:nvPr>
        </p:nvSpPr>
        <p:spPr>
          <a:xfrm>
            <a:off x="1826100" y="1049950"/>
            <a:ext cx="5389500" cy="17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7200">
                <a:solidFill>
                  <a:srgbClr val="D9D9D9"/>
                </a:solidFill>
              </a:rPr>
              <a:t>the end</a:t>
            </a:r>
            <a:endParaRPr b="1" sz="7200">
              <a:solidFill>
                <a:srgbClr val="D9D9D9"/>
              </a:solidFill>
            </a:endParaRPr>
          </a:p>
          <a:p>
            <a:pPr indent="0" lvl="0" marL="0" rtl="0" algn="l">
              <a:spcBef>
                <a:spcPts val="0"/>
              </a:spcBef>
              <a:spcAft>
                <a:spcPts val="0"/>
              </a:spcAft>
              <a:buNone/>
            </a:pPr>
            <a:r>
              <a:rPr b="1" lang="en" sz="2400">
                <a:solidFill>
                  <a:srgbClr val="434343"/>
                </a:solidFill>
              </a:rPr>
              <a:t>o</a:t>
            </a:r>
            <a:r>
              <a:rPr b="1" lang="en" sz="2400">
                <a:solidFill>
                  <a:srgbClr val="434343"/>
                </a:solidFill>
              </a:rPr>
              <a:t>r is it</a:t>
            </a:r>
            <a:r>
              <a:rPr b="1" lang="en" sz="2400">
                <a:solidFill>
                  <a:srgbClr val="434343"/>
                </a:solidFill>
              </a:rPr>
              <a:t>?</a:t>
            </a:r>
            <a:endParaRPr b="1" sz="2400">
              <a:solidFill>
                <a:srgbClr val="D9D9D9"/>
              </a:solidFill>
            </a:endParaRPr>
          </a:p>
        </p:txBody>
      </p:sp>
      <p:sp>
        <p:nvSpPr>
          <p:cNvPr id="331" name="Google Shape;331;p40"/>
          <p:cNvSpPr/>
          <p:nvPr/>
        </p:nvSpPr>
        <p:spPr>
          <a:xfrm>
            <a:off x="800964" y="788752"/>
            <a:ext cx="272850" cy="272850"/>
          </a:xfrm>
          <a:custGeom>
            <a:rect b="b" l="l" r="r" t="t"/>
            <a:pathLst>
              <a:path extrusionOk="0" h="15290" w="1529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332" name="Google Shape;332;p40"/>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41"/>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338" name="Google Shape;338;p41"/>
          <p:cNvSpPr txBox="1"/>
          <p:nvPr>
            <p:ph type="title"/>
          </p:nvPr>
        </p:nvSpPr>
        <p:spPr>
          <a:xfrm>
            <a:off x="1379650" y="530100"/>
            <a:ext cx="6725400" cy="7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339" name="Google Shape;339;p41"/>
          <p:cNvSpPr txBox="1"/>
          <p:nvPr>
            <p:ph idx="1" type="body"/>
          </p:nvPr>
        </p:nvSpPr>
        <p:spPr>
          <a:xfrm>
            <a:off x="676075" y="1502275"/>
            <a:ext cx="7794900" cy="2804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900" u="sng">
                <a:solidFill>
                  <a:srgbClr val="E06666"/>
                </a:solidFill>
                <a:hlinkClick r:id="rId3"/>
              </a:rPr>
              <a:t>https://aminoapps.com/c/btsarmy/page/blog/theory-spring-day-sewol-and-omelas/r0wq_402feu05qkmvlNn21oMlYLjYzXonvW</a:t>
            </a:r>
            <a:endParaRPr sz="900">
              <a:solidFill>
                <a:srgbClr val="E06666"/>
              </a:solidFill>
            </a:endParaRPr>
          </a:p>
          <a:p>
            <a:pPr indent="0" lvl="0" marL="0" rtl="0" algn="l">
              <a:spcBef>
                <a:spcPts val="600"/>
              </a:spcBef>
              <a:spcAft>
                <a:spcPts val="0"/>
              </a:spcAft>
              <a:buNone/>
            </a:pPr>
            <a:r>
              <a:rPr lang="en" sz="900" u="sng">
                <a:solidFill>
                  <a:srgbClr val="E06666"/>
                </a:solidFill>
                <a:hlinkClick r:id="rId4"/>
              </a:rPr>
              <a:t>https://www.allkpop.com/article/2016/03/theory-that-red-velvets-one-of-these-nights-is-a-tribute-to-the-sewol-incident-goes-viral</a:t>
            </a:r>
            <a:endParaRPr sz="900">
              <a:solidFill>
                <a:srgbClr val="E06666"/>
              </a:solidFill>
            </a:endParaRPr>
          </a:p>
          <a:p>
            <a:pPr indent="0" lvl="0" marL="0" rtl="0" algn="l">
              <a:spcBef>
                <a:spcPts val="600"/>
              </a:spcBef>
              <a:spcAft>
                <a:spcPts val="0"/>
              </a:spcAft>
              <a:buNone/>
            </a:pPr>
            <a:r>
              <a:rPr lang="en" sz="900" u="sng">
                <a:solidFill>
                  <a:srgbClr val="E06666"/>
                </a:solidFill>
                <a:hlinkClick r:id="rId5"/>
              </a:rPr>
              <a:t>https://onehallyu.com/topic/314823-songs-dedicated-to-sewol/</a:t>
            </a:r>
            <a:endParaRPr sz="900">
              <a:solidFill>
                <a:srgbClr val="E06666"/>
              </a:solidFill>
            </a:endParaRPr>
          </a:p>
          <a:p>
            <a:pPr indent="0" lvl="0" marL="0" rtl="0" algn="l">
              <a:spcBef>
                <a:spcPts val="600"/>
              </a:spcBef>
              <a:spcAft>
                <a:spcPts val="0"/>
              </a:spcAft>
              <a:buNone/>
            </a:pPr>
            <a:r>
              <a:rPr lang="en" sz="900" u="sng">
                <a:solidFill>
                  <a:srgbClr val="E06666"/>
                </a:solidFill>
                <a:hlinkClick r:id="rId6"/>
              </a:rPr>
              <a:t>https://www.koreaboo.com/lists/8-songs-commemorate-sewol-ferry-tragedy/</a:t>
            </a:r>
            <a:endParaRPr sz="900">
              <a:solidFill>
                <a:srgbClr val="E06666"/>
              </a:solidFill>
            </a:endParaRPr>
          </a:p>
          <a:p>
            <a:pPr indent="0" lvl="0" marL="0" rtl="0" algn="l">
              <a:spcBef>
                <a:spcPts val="600"/>
              </a:spcBef>
              <a:spcAft>
                <a:spcPts val="0"/>
              </a:spcAft>
              <a:buNone/>
            </a:pPr>
            <a:r>
              <a:rPr lang="en" sz="900" u="sng">
                <a:solidFill>
                  <a:srgbClr val="E06666"/>
                </a:solidFill>
                <a:hlinkClick r:id="rId7"/>
              </a:rPr>
              <a:t>https://www.youtube.com/watch?v=WqDmPPWwmQY</a:t>
            </a:r>
            <a:endParaRPr sz="900" u="sng">
              <a:solidFill>
                <a:srgbClr val="E06666"/>
              </a:solidFill>
            </a:endParaRPr>
          </a:p>
          <a:p>
            <a:pPr indent="0" lvl="0" marL="0" marR="0" rtl="0" algn="l">
              <a:lnSpc>
                <a:spcPct val="100000"/>
              </a:lnSpc>
              <a:spcBef>
                <a:spcPts val="600"/>
              </a:spcBef>
              <a:spcAft>
                <a:spcPts val="0"/>
              </a:spcAft>
              <a:buNone/>
            </a:pPr>
            <a:r>
              <a:rPr lang="en" sz="900" u="sng">
                <a:solidFill>
                  <a:srgbClr val="E06666"/>
                </a:solidFill>
                <a:hlinkClick r:id="rId8"/>
              </a:rPr>
              <a:t>https://en.wikipedia.org/wiki/Hwaseong_serial_murders</a:t>
            </a:r>
            <a:endParaRPr sz="900" u="sng">
              <a:solidFill>
                <a:srgbClr val="E06666"/>
              </a:solidFill>
            </a:endParaRPr>
          </a:p>
          <a:p>
            <a:pPr indent="0" lvl="0" marL="0" marR="0" rtl="0" algn="l">
              <a:lnSpc>
                <a:spcPct val="100000"/>
              </a:lnSpc>
              <a:spcBef>
                <a:spcPts val="600"/>
              </a:spcBef>
              <a:spcAft>
                <a:spcPts val="0"/>
              </a:spcAft>
              <a:buNone/>
            </a:pPr>
            <a:r>
              <a:rPr lang="en" sz="900" u="sng">
                <a:solidFill>
                  <a:srgbClr val="E06666"/>
                </a:solidFill>
                <a:hlinkClick r:id="rId9"/>
              </a:rPr>
              <a:t>http://www.cnn.com/2014/05/15/world/asia/sewol-problems/index.html</a:t>
            </a:r>
            <a:endParaRPr sz="900" u="sng">
              <a:solidFill>
                <a:srgbClr val="E06666"/>
              </a:solidFill>
            </a:endParaRPr>
          </a:p>
          <a:p>
            <a:pPr indent="0" lvl="0" marL="0" marR="0" rtl="0" algn="l">
              <a:lnSpc>
                <a:spcPct val="100000"/>
              </a:lnSpc>
              <a:spcBef>
                <a:spcPts val="600"/>
              </a:spcBef>
              <a:spcAft>
                <a:spcPts val="0"/>
              </a:spcAft>
              <a:buNone/>
            </a:pPr>
            <a:r>
              <a:rPr lang="en" sz="900" u="sng">
                <a:solidFill>
                  <a:srgbClr val="E06666"/>
                </a:solidFill>
                <a:hlinkClick r:id="rId10"/>
              </a:rPr>
              <a:t>https://www.cnn.com/2017/03/22/asia/south-korea-sewol-ferry/index.html</a:t>
            </a:r>
            <a:endParaRPr sz="900" u="sng">
              <a:solidFill>
                <a:srgbClr val="E06666"/>
              </a:solidFill>
            </a:endParaRPr>
          </a:p>
          <a:p>
            <a:pPr indent="0" lvl="0" marL="0" marR="0" rtl="0" algn="l">
              <a:lnSpc>
                <a:spcPct val="100000"/>
              </a:lnSpc>
              <a:spcBef>
                <a:spcPts val="600"/>
              </a:spcBef>
              <a:spcAft>
                <a:spcPts val="0"/>
              </a:spcAft>
              <a:buNone/>
            </a:pPr>
            <a:r>
              <a:rPr lang="en" sz="900" u="sng">
                <a:solidFill>
                  <a:srgbClr val="E06666"/>
                </a:solidFill>
                <a:hlinkClick r:id="rId11"/>
              </a:rPr>
              <a:t>https://www.nytimes.com/2017/03/22/world/asia/south-korea-ferry-sewol.html</a:t>
            </a:r>
            <a:endParaRPr sz="900" u="sng">
              <a:solidFill>
                <a:srgbClr val="E06666"/>
              </a:solidFill>
            </a:endParaRPr>
          </a:p>
          <a:p>
            <a:pPr indent="0" lvl="0" marL="0" marR="0" rtl="0" algn="l">
              <a:lnSpc>
                <a:spcPct val="100000"/>
              </a:lnSpc>
              <a:spcBef>
                <a:spcPts val="600"/>
              </a:spcBef>
              <a:spcAft>
                <a:spcPts val="0"/>
              </a:spcAft>
              <a:buNone/>
            </a:pPr>
            <a:r>
              <a:rPr lang="en" sz="900" u="sng">
                <a:solidFill>
                  <a:srgbClr val="E06666"/>
                </a:solidFill>
                <a:hlinkClick r:id="rId12"/>
              </a:rPr>
              <a:t>http://www.xinhuanet.com/english/2018-04/13/c_137108507.htm</a:t>
            </a:r>
            <a:endParaRPr sz="900" u="sng">
              <a:solidFill>
                <a:srgbClr val="E06666"/>
              </a:solidFill>
            </a:endParaRPr>
          </a:p>
          <a:p>
            <a:pPr indent="0" lvl="0" marL="0" rtl="0" algn="l">
              <a:spcBef>
                <a:spcPts val="600"/>
              </a:spcBef>
              <a:spcAft>
                <a:spcPts val="0"/>
              </a:spcAft>
              <a:buNone/>
            </a:pPr>
            <a:r>
              <a:rPr lang="en" sz="900" u="sng">
                <a:solidFill>
                  <a:srgbClr val="E06666"/>
                </a:solidFill>
                <a:hlinkClick r:id="rId13"/>
              </a:rPr>
              <a:t>http://www.atimes.com/article/new-documentary-rocks-boat-deadly-2014-ferry-sinking/</a:t>
            </a:r>
            <a:endParaRPr sz="900">
              <a:solidFill>
                <a:srgbClr val="E06666"/>
              </a:solidFill>
            </a:endParaRPr>
          </a:p>
          <a:p>
            <a:pPr indent="0" lvl="0" marL="0" rtl="0" algn="l">
              <a:spcBef>
                <a:spcPts val="600"/>
              </a:spcBef>
              <a:spcAft>
                <a:spcPts val="0"/>
              </a:spcAft>
              <a:buNone/>
            </a:pPr>
            <a:r>
              <a:t/>
            </a:r>
            <a:endParaRPr sz="900">
              <a:solidFill>
                <a:srgbClr val="E06666"/>
              </a:solidFill>
            </a:endParaRPr>
          </a:p>
          <a:p>
            <a:pPr indent="0" lvl="0" marL="0" rtl="0" algn="l">
              <a:spcBef>
                <a:spcPts val="600"/>
              </a:spcBef>
              <a:spcAft>
                <a:spcPts val="0"/>
              </a:spcAft>
              <a:buNone/>
            </a:pPr>
            <a:r>
              <a:t/>
            </a:r>
            <a:endParaRPr sz="900">
              <a:solidFill>
                <a:srgbClr val="E06666"/>
              </a:solidFill>
            </a:endParaRPr>
          </a:p>
          <a:p>
            <a:pPr indent="0" lvl="0" marL="0" rtl="0" algn="l">
              <a:spcBef>
                <a:spcPts val="600"/>
              </a:spcBef>
              <a:spcAft>
                <a:spcPts val="0"/>
              </a:spcAft>
              <a:buNone/>
            </a:pPr>
            <a:r>
              <a:t/>
            </a:r>
            <a:endParaRPr sz="900">
              <a:solidFill>
                <a:srgbClr val="E06666"/>
              </a:solidFill>
            </a:endParaRPr>
          </a:p>
          <a:p>
            <a:pPr indent="0" lvl="0" marL="0" rtl="0" algn="l">
              <a:spcBef>
                <a:spcPts val="600"/>
              </a:spcBef>
              <a:spcAft>
                <a:spcPts val="0"/>
              </a:spcAft>
              <a:buNone/>
            </a:pPr>
            <a:r>
              <a:t/>
            </a:r>
            <a:endParaRPr sz="900">
              <a:solidFill>
                <a:srgbClr val="E06666"/>
              </a:solidFill>
            </a:endParaRPr>
          </a:p>
          <a:p>
            <a:pPr indent="0" lvl="0" marL="0" rtl="0" algn="l">
              <a:spcBef>
                <a:spcPts val="600"/>
              </a:spcBef>
              <a:spcAft>
                <a:spcPts val="0"/>
              </a:spcAft>
              <a:buNone/>
            </a:pPr>
            <a:r>
              <a:t/>
            </a:r>
            <a:endParaRPr sz="900" u="sng">
              <a:solidFill>
                <a:srgbClr val="E06666"/>
              </a:solidFill>
            </a:endParaRPr>
          </a:p>
          <a:p>
            <a:pPr indent="0" lvl="0" marL="0" rtl="0" algn="l">
              <a:spcBef>
                <a:spcPts val="600"/>
              </a:spcBef>
              <a:spcAft>
                <a:spcPts val="0"/>
              </a:spcAft>
              <a:buNone/>
            </a:pPr>
            <a:r>
              <a:t/>
            </a:r>
            <a:endParaRPr sz="900">
              <a:solidFill>
                <a:srgbClr val="E06666"/>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6"/>
          <p:cNvSpPr txBox="1"/>
          <p:nvPr>
            <p:ph idx="4294967295" type="ctrTitle"/>
          </p:nvPr>
        </p:nvSpPr>
        <p:spPr>
          <a:xfrm>
            <a:off x="1287000" y="1248525"/>
            <a:ext cx="1080600" cy="19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0"/>
              <a:t>1</a:t>
            </a:r>
            <a:endParaRPr b="1" sz="15000"/>
          </a:p>
        </p:txBody>
      </p:sp>
      <p:sp>
        <p:nvSpPr>
          <p:cNvPr id="97" name="Google Shape;97;p16"/>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98" name="Google Shape;98;p16"/>
          <p:cNvSpPr txBox="1"/>
          <p:nvPr/>
        </p:nvSpPr>
        <p:spPr>
          <a:xfrm>
            <a:off x="1948650" y="1295025"/>
            <a:ext cx="985500" cy="195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5000">
                <a:solidFill>
                  <a:srgbClr val="999999"/>
                </a:solidFill>
                <a:latin typeface="Arvo"/>
                <a:ea typeface="Arvo"/>
                <a:cs typeface="Arvo"/>
                <a:sym typeface="Arvo"/>
              </a:rPr>
              <a:t>6</a:t>
            </a:r>
            <a:endParaRPr/>
          </a:p>
        </p:txBody>
      </p:sp>
      <p:sp>
        <p:nvSpPr>
          <p:cNvPr id="99" name="Google Shape;99;p16"/>
          <p:cNvSpPr txBox="1"/>
          <p:nvPr/>
        </p:nvSpPr>
        <p:spPr>
          <a:xfrm>
            <a:off x="4159700" y="1306500"/>
            <a:ext cx="985500" cy="195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0">
                <a:solidFill>
                  <a:srgbClr val="999999"/>
                </a:solidFill>
                <a:latin typeface="Arvo"/>
                <a:ea typeface="Arvo"/>
                <a:cs typeface="Arvo"/>
                <a:sym typeface="Arvo"/>
              </a:rPr>
              <a:t>2</a:t>
            </a:r>
            <a:endParaRPr/>
          </a:p>
        </p:txBody>
      </p:sp>
      <p:sp>
        <p:nvSpPr>
          <p:cNvPr id="100" name="Google Shape;100;p16"/>
          <p:cNvSpPr txBox="1"/>
          <p:nvPr/>
        </p:nvSpPr>
        <p:spPr>
          <a:xfrm>
            <a:off x="5235975" y="1306500"/>
            <a:ext cx="985500" cy="195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0">
                <a:solidFill>
                  <a:srgbClr val="999999"/>
                </a:solidFill>
                <a:latin typeface="Arvo"/>
                <a:ea typeface="Arvo"/>
                <a:cs typeface="Arvo"/>
                <a:sym typeface="Arvo"/>
              </a:rPr>
              <a:t>0</a:t>
            </a:r>
            <a:endParaRPr/>
          </a:p>
        </p:txBody>
      </p:sp>
      <p:sp>
        <p:nvSpPr>
          <p:cNvPr id="101" name="Google Shape;101;p16"/>
          <p:cNvSpPr txBox="1"/>
          <p:nvPr/>
        </p:nvSpPr>
        <p:spPr>
          <a:xfrm>
            <a:off x="6464200" y="1306500"/>
            <a:ext cx="985500" cy="195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0">
                <a:solidFill>
                  <a:srgbClr val="999999"/>
                </a:solidFill>
                <a:latin typeface="Arvo"/>
                <a:ea typeface="Arvo"/>
                <a:cs typeface="Arvo"/>
                <a:sym typeface="Arvo"/>
              </a:rPr>
              <a:t>1</a:t>
            </a:r>
            <a:endParaRPr/>
          </a:p>
        </p:txBody>
      </p:sp>
      <p:sp>
        <p:nvSpPr>
          <p:cNvPr id="102" name="Google Shape;102;p16"/>
          <p:cNvSpPr txBox="1"/>
          <p:nvPr/>
        </p:nvSpPr>
        <p:spPr>
          <a:xfrm>
            <a:off x="7307075" y="1306500"/>
            <a:ext cx="985500" cy="195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0">
                <a:solidFill>
                  <a:srgbClr val="999999"/>
                </a:solidFill>
                <a:latin typeface="Arvo"/>
                <a:ea typeface="Arvo"/>
                <a:cs typeface="Arvo"/>
                <a:sym typeface="Arvo"/>
              </a:rPr>
              <a:t>4</a:t>
            </a:r>
            <a:endParaRPr/>
          </a:p>
        </p:txBody>
      </p:sp>
      <p:sp>
        <p:nvSpPr>
          <p:cNvPr id="103" name="Google Shape;103;p16"/>
          <p:cNvSpPr txBox="1"/>
          <p:nvPr>
            <p:ph idx="4294967295" type="subTitle"/>
          </p:nvPr>
        </p:nvSpPr>
        <p:spPr>
          <a:xfrm>
            <a:off x="2726279" y="2685575"/>
            <a:ext cx="1364700" cy="46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200"/>
              <a:t>april</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7"/>
          <p:cNvSpPr txBox="1"/>
          <p:nvPr>
            <p:ph idx="4294967295" type="ctrTitle"/>
          </p:nvPr>
        </p:nvSpPr>
        <p:spPr>
          <a:xfrm>
            <a:off x="1353625" y="488575"/>
            <a:ext cx="2537400" cy="1252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8000"/>
              <a:t>443</a:t>
            </a:r>
            <a:endParaRPr b="1" sz="8000"/>
          </a:p>
        </p:txBody>
      </p:sp>
      <p:sp>
        <p:nvSpPr>
          <p:cNvPr id="109" name="Google Shape;109;p17"/>
          <p:cNvSpPr txBox="1"/>
          <p:nvPr>
            <p:ph idx="4294967295" type="subTitle"/>
          </p:nvPr>
        </p:nvSpPr>
        <p:spPr>
          <a:xfrm>
            <a:off x="3303300" y="1046600"/>
            <a:ext cx="2537400" cy="46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200"/>
              <a:t>passengers</a:t>
            </a:r>
            <a:endParaRPr sz="1600"/>
          </a:p>
        </p:txBody>
      </p:sp>
      <p:sp>
        <p:nvSpPr>
          <p:cNvPr id="110" name="Google Shape;110;p17"/>
          <p:cNvSpPr txBox="1"/>
          <p:nvPr>
            <p:ph idx="4294967295" type="ctrTitle"/>
          </p:nvPr>
        </p:nvSpPr>
        <p:spPr>
          <a:xfrm>
            <a:off x="1353625" y="2397525"/>
            <a:ext cx="1634700" cy="1252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8000"/>
              <a:t>33</a:t>
            </a:r>
            <a:endParaRPr b="1" sz="8000"/>
          </a:p>
        </p:txBody>
      </p:sp>
      <p:sp>
        <p:nvSpPr>
          <p:cNvPr id="111" name="Google Shape;111;p17"/>
          <p:cNvSpPr txBox="1"/>
          <p:nvPr>
            <p:ph idx="4294967295" type="subTitle"/>
          </p:nvPr>
        </p:nvSpPr>
        <p:spPr>
          <a:xfrm>
            <a:off x="2655880" y="2945638"/>
            <a:ext cx="1914600" cy="4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crew</a:t>
            </a:r>
            <a:endParaRPr sz="3200"/>
          </a:p>
        </p:txBody>
      </p:sp>
      <p:sp>
        <p:nvSpPr>
          <p:cNvPr id="112" name="Google Shape;112;p17"/>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13" name="Google Shape;113;p17"/>
          <p:cNvSpPr txBox="1"/>
          <p:nvPr>
            <p:ph idx="4294967295" type="ctrTitle"/>
          </p:nvPr>
        </p:nvSpPr>
        <p:spPr>
          <a:xfrm>
            <a:off x="1353626" y="3718500"/>
            <a:ext cx="3357600" cy="89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8000"/>
              <a:t>2142</a:t>
            </a:r>
            <a:endParaRPr b="1" sz="8000"/>
          </a:p>
        </p:txBody>
      </p:sp>
      <p:sp>
        <p:nvSpPr>
          <p:cNvPr id="114" name="Google Shape;114;p17"/>
          <p:cNvSpPr txBox="1"/>
          <p:nvPr>
            <p:ph idx="4294967295" type="ctrTitle"/>
          </p:nvPr>
        </p:nvSpPr>
        <p:spPr>
          <a:xfrm>
            <a:off x="2084094" y="1741075"/>
            <a:ext cx="1333800" cy="89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000"/>
              <a:t>325</a:t>
            </a:r>
            <a:endParaRPr b="1" sz="5000"/>
          </a:p>
        </p:txBody>
      </p:sp>
      <p:sp>
        <p:nvSpPr>
          <p:cNvPr id="115" name="Google Shape;115;p17"/>
          <p:cNvSpPr txBox="1"/>
          <p:nvPr>
            <p:ph idx="4294967295" type="subTitle"/>
          </p:nvPr>
        </p:nvSpPr>
        <p:spPr>
          <a:xfrm>
            <a:off x="3492025" y="1956925"/>
            <a:ext cx="3896700" cy="46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500"/>
              <a:t>danwon students</a:t>
            </a:r>
            <a:endParaRPr sz="2500"/>
          </a:p>
        </p:txBody>
      </p:sp>
      <p:sp>
        <p:nvSpPr>
          <p:cNvPr id="116" name="Google Shape;116;p17"/>
          <p:cNvSpPr txBox="1"/>
          <p:nvPr>
            <p:ph idx="4294967295" type="subTitle"/>
          </p:nvPr>
        </p:nvSpPr>
        <p:spPr>
          <a:xfrm>
            <a:off x="3891025" y="4056400"/>
            <a:ext cx="2251800" cy="46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200"/>
              <a:t>lbs cargo</a:t>
            </a:r>
            <a:endParaRPr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8"/>
          <p:cNvSpPr txBox="1"/>
          <p:nvPr>
            <p:ph idx="4294967295" type="ctrTitle"/>
          </p:nvPr>
        </p:nvSpPr>
        <p:spPr>
          <a:xfrm>
            <a:off x="1287002" y="1248525"/>
            <a:ext cx="4989000" cy="89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0"/>
              <a:t>294</a:t>
            </a:r>
            <a:endParaRPr b="1" sz="15000"/>
          </a:p>
        </p:txBody>
      </p:sp>
      <p:sp>
        <p:nvSpPr>
          <p:cNvPr id="122" name="Google Shape;122;p18"/>
          <p:cNvSpPr txBox="1"/>
          <p:nvPr>
            <p:ph idx="4294967295" type="subTitle"/>
          </p:nvPr>
        </p:nvSpPr>
        <p:spPr>
          <a:xfrm>
            <a:off x="3285779" y="2685575"/>
            <a:ext cx="1364700" cy="46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200"/>
              <a:t>dead</a:t>
            </a:r>
            <a:endParaRPr sz="1600"/>
          </a:p>
        </p:txBody>
      </p:sp>
      <p:sp>
        <p:nvSpPr>
          <p:cNvPr id="123" name="Google Shape;123;p18"/>
          <p:cNvSpPr txBox="1"/>
          <p:nvPr>
            <p:ph idx="4294967295" type="ctrTitle"/>
          </p:nvPr>
        </p:nvSpPr>
        <p:spPr>
          <a:xfrm>
            <a:off x="5893975" y="1248525"/>
            <a:ext cx="2380800" cy="20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0"/>
              <a:t>10</a:t>
            </a:r>
            <a:endParaRPr b="1" sz="15000"/>
          </a:p>
        </p:txBody>
      </p:sp>
      <p:sp>
        <p:nvSpPr>
          <p:cNvPr id="124" name="Google Shape;124;p18"/>
          <p:cNvSpPr txBox="1"/>
          <p:nvPr>
            <p:ph idx="4294967295" type="subTitle"/>
          </p:nvPr>
        </p:nvSpPr>
        <p:spPr>
          <a:xfrm>
            <a:off x="6453655" y="2685575"/>
            <a:ext cx="1914600" cy="4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missing</a:t>
            </a:r>
            <a:endParaRPr sz="3200"/>
          </a:p>
        </p:txBody>
      </p:sp>
      <p:sp>
        <p:nvSpPr>
          <p:cNvPr id="125" name="Google Shape;125;p18"/>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19"/>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31" name="Google Shape;131;p19"/>
          <p:cNvSpPr txBox="1"/>
          <p:nvPr>
            <p:ph type="title"/>
          </p:nvPr>
        </p:nvSpPr>
        <p:spPr>
          <a:xfrm>
            <a:off x="1379650" y="530100"/>
            <a:ext cx="6725400" cy="7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causation</a:t>
            </a:r>
            <a:endParaRPr/>
          </a:p>
        </p:txBody>
      </p:sp>
      <p:sp>
        <p:nvSpPr>
          <p:cNvPr id="132" name="Google Shape;132;p19"/>
          <p:cNvSpPr txBox="1"/>
          <p:nvPr>
            <p:ph idx="1" type="body"/>
          </p:nvPr>
        </p:nvSpPr>
        <p:spPr>
          <a:xfrm>
            <a:off x="1379650" y="1233625"/>
            <a:ext cx="6725400" cy="32865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a:t>overloaded</a:t>
            </a:r>
            <a:endParaRPr/>
          </a:p>
          <a:p>
            <a:pPr indent="-355600" lvl="0" marL="457200" rtl="0" algn="l">
              <a:spcBef>
                <a:spcPts val="0"/>
              </a:spcBef>
              <a:spcAft>
                <a:spcPts val="0"/>
              </a:spcAft>
              <a:buSzPts val="2000"/>
              <a:buChar char="■"/>
            </a:pPr>
            <a:r>
              <a:rPr lang="en"/>
              <a:t>cargo not properly secured</a:t>
            </a:r>
            <a:endParaRPr/>
          </a:p>
          <a:p>
            <a:pPr indent="-355600" lvl="0" marL="457200" rtl="0" algn="l">
              <a:spcBef>
                <a:spcPts val="0"/>
              </a:spcBef>
              <a:spcAft>
                <a:spcPts val="0"/>
              </a:spcAft>
              <a:buSzPts val="2000"/>
              <a:buChar char="■"/>
            </a:pPr>
            <a:r>
              <a:rPr lang="en"/>
              <a:t>crew instruction</a:t>
            </a:r>
            <a:endParaRPr/>
          </a:p>
          <a:p>
            <a:pPr indent="-317500" lvl="1" marL="914400" rtl="0" algn="l">
              <a:spcBef>
                <a:spcPts val="0"/>
              </a:spcBef>
              <a:spcAft>
                <a:spcPts val="0"/>
              </a:spcAft>
              <a:buSzPts val="1400"/>
              <a:buChar char="■"/>
            </a:pPr>
            <a:r>
              <a:rPr lang="en" sz="1400"/>
              <a:t>l</a:t>
            </a:r>
            <a:r>
              <a:rPr lang="en" sz="1400"/>
              <a:t>oudspeakers: </a:t>
            </a:r>
            <a:r>
              <a:rPr lang="en" sz="1400"/>
              <a:t>"Please do not move from your location...Absolutely do not move." (8:52 am)</a:t>
            </a:r>
            <a:endParaRPr sz="1400"/>
          </a:p>
          <a:p>
            <a:pPr indent="-317500" lvl="1" marL="914400" rtl="0" algn="l">
              <a:spcBef>
                <a:spcPts val="0"/>
              </a:spcBef>
              <a:spcAft>
                <a:spcPts val="0"/>
              </a:spcAft>
              <a:buSzPts val="1400"/>
              <a:buChar char="■"/>
            </a:pPr>
            <a:r>
              <a:rPr lang="en" sz="1400"/>
              <a:t>Jeju Vessel Traffic Services Center: "Please put on the life vests and get ready as people may have to abandon ship."</a:t>
            </a:r>
            <a:endParaRPr sz="1400"/>
          </a:p>
          <a:p>
            <a:pPr indent="-317500" lvl="1" marL="914400" rtl="0" algn="l">
              <a:spcBef>
                <a:spcPts val="0"/>
              </a:spcBef>
              <a:spcAft>
                <a:spcPts val="0"/>
              </a:spcAft>
              <a:buSzPts val="1400"/>
              <a:buChar char="■"/>
            </a:pPr>
            <a:r>
              <a:rPr lang="en" sz="1400"/>
              <a:t>crew member: "It is hard for people to move."</a:t>
            </a:r>
            <a:endParaRPr sz="1400"/>
          </a:p>
          <a:p>
            <a:pPr indent="-355600" lvl="0" marL="457200" rtl="0" algn="l">
              <a:spcBef>
                <a:spcPts val="0"/>
              </a:spcBef>
              <a:spcAft>
                <a:spcPts val="0"/>
              </a:spcAft>
              <a:buSzPts val="2000"/>
              <a:buChar char="■"/>
            </a:pPr>
            <a:r>
              <a:rPr lang="en"/>
              <a:t>captain abandoned ship</a:t>
            </a:r>
            <a:endParaRPr/>
          </a:p>
          <a:p>
            <a:pPr indent="-355600" lvl="0" marL="457200" rtl="0" algn="l">
              <a:spcBef>
                <a:spcPts val="0"/>
              </a:spcBef>
              <a:spcAft>
                <a:spcPts val="0"/>
              </a:spcAft>
              <a:buSzPts val="2000"/>
              <a:buChar char="■"/>
            </a:pPr>
            <a:r>
              <a:rPr lang="en"/>
              <a:t>distress calls delayed (8:52 am)</a:t>
            </a:r>
            <a:endParaRPr/>
          </a:p>
          <a:p>
            <a:pPr indent="-355600" lvl="0" marL="457200" rtl="0" algn="l">
              <a:spcBef>
                <a:spcPts val="0"/>
              </a:spcBef>
              <a:spcAft>
                <a:spcPts val="0"/>
              </a:spcAft>
              <a:buSzPts val="2000"/>
              <a:buChar char="■"/>
            </a:pPr>
            <a:r>
              <a:rPr lang="en"/>
              <a:t>port anchor conspiracy</a:t>
            </a:r>
            <a:endParaRPr/>
          </a:p>
          <a:p>
            <a:pPr indent="-355600" lvl="0" marL="457200" rtl="0" algn="l">
              <a:spcBef>
                <a:spcPts val="0"/>
              </a:spcBef>
              <a:spcAft>
                <a:spcPts val="0"/>
              </a:spcAft>
              <a:buSzPts val="2000"/>
              <a:buChar char="■"/>
            </a:pPr>
            <a:r>
              <a:rPr lang="en"/>
              <a:t>human sacrifice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0" st="0"/>
                                            </p:txEl>
                                          </p:spTgt>
                                        </p:tgtEl>
                                        <p:attrNameLst>
                                          <p:attrName>style.visibility</p:attrName>
                                        </p:attrNameLst>
                                      </p:cBhvr>
                                      <p:to>
                                        <p:strVal val="visible"/>
                                      </p:to>
                                    </p:set>
                                    <p:animEffect filter="fade" transition="in">
                                      <p:cBhvr>
                                        <p:cTn dur="1000"/>
                                        <p:tgtEl>
                                          <p:spTgt spid="13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1" st="1"/>
                                            </p:txEl>
                                          </p:spTgt>
                                        </p:tgtEl>
                                        <p:attrNameLst>
                                          <p:attrName>style.visibility</p:attrName>
                                        </p:attrNameLst>
                                      </p:cBhvr>
                                      <p:to>
                                        <p:strVal val="visible"/>
                                      </p:to>
                                    </p:set>
                                    <p:animEffect filter="fade" transition="in">
                                      <p:cBhvr>
                                        <p:cTn dur="1000"/>
                                        <p:tgtEl>
                                          <p:spTgt spid="13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2" st="2"/>
                                            </p:txEl>
                                          </p:spTgt>
                                        </p:tgtEl>
                                        <p:attrNameLst>
                                          <p:attrName>style.visibility</p:attrName>
                                        </p:attrNameLst>
                                      </p:cBhvr>
                                      <p:to>
                                        <p:strVal val="visible"/>
                                      </p:to>
                                    </p:set>
                                    <p:animEffect filter="fade" transition="in">
                                      <p:cBhvr>
                                        <p:cTn dur="1000"/>
                                        <p:tgtEl>
                                          <p:spTgt spid="13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3" st="3"/>
                                            </p:txEl>
                                          </p:spTgt>
                                        </p:tgtEl>
                                        <p:attrNameLst>
                                          <p:attrName>style.visibility</p:attrName>
                                        </p:attrNameLst>
                                      </p:cBhvr>
                                      <p:to>
                                        <p:strVal val="visible"/>
                                      </p:to>
                                    </p:set>
                                    <p:animEffect filter="fade" transition="in">
                                      <p:cBhvr>
                                        <p:cTn dur="1000"/>
                                        <p:tgtEl>
                                          <p:spTgt spid="13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4" st="4"/>
                                            </p:txEl>
                                          </p:spTgt>
                                        </p:tgtEl>
                                        <p:attrNameLst>
                                          <p:attrName>style.visibility</p:attrName>
                                        </p:attrNameLst>
                                      </p:cBhvr>
                                      <p:to>
                                        <p:strVal val="visible"/>
                                      </p:to>
                                    </p:set>
                                    <p:animEffect filter="fade" transition="in">
                                      <p:cBhvr>
                                        <p:cTn dur="1000"/>
                                        <p:tgtEl>
                                          <p:spTgt spid="13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5" st="5"/>
                                            </p:txEl>
                                          </p:spTgt>
                                        </p:tgtEl>
                                        <p:attrNameLst>
                                          <p:attrName>style.visibility</p:attrName>
                                        </p:attrNameLst>
                                      </p:cBhvr>
                                      <p:to>
                                        <p:strVal val="visible"/>
                                      </p:to>
                                    </p:set>
                                    <p:animEffect filter="fade" transition="in">
                                      <p:cBhvr>
                                        <p:cTn dur="1000"/>
                                        <p:tgtEl>
                                          <p:spTgt spid="13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6" st="6"/>
                                            </p:txEl>
                                          </p:spTgt>
                                        </p:tgtEl>
                                        <p:attrNameLst>
                                          <p:attrName>style.visibility</p:attrName>
                                        </p:attrNameLst>
                                      </p:cBhvr>
                                      <p:to>
                                        <p:strVal val="visible"/>
                                      </p:to>
                                    </p:set>
                                    <p:animEffect filter="fade" transition="in">
                                      <p:cBhvr>
                                        <p:cTn dur="1000"/>
                                        <p:tgtEl>
                                          <p:spTgt spid="13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7" st="7"/>
                                            </p:txEl>
                                          </p:spTgt>
                                        </p:tgtEl>
                                        <p:attrNameLst>
                                          <p:attrName>style.visibility</p:attrName>
                                        </p:attrNameLst>
                                      </p:cBhvr>
                                      <p:to>
                                        <p:strVal val="visible"/>
                                      </p:to>
                                    </p:set>
                                    <p:animEffect filter="fade" transition="in">
                                      <p:cBhvr>
                                        <p:cTn dur="1000"/>
                                        <p:tgtEl>
                                          <p:spTgt spid="132">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8" st="8"/>
                                            </p:txEl>
                                          </p:spTgt>
                                        </p:tgtEl>
                                        <p:attrNameLst>
                                          <p:attrName>style.visibility</p:attrName>
                                        </p:attrNameLst>
                                      </p:cBhvr>
                                      <p:to>
                                        <p:strVal val="visible"/>
                                      </p:to>
                                    </p:set>
                                    <p:animEffect filter="fade" transition="in">
                                      <p:cBhvr>
                                        <p:cTn dur="1000"/>
                                        <p:tgtEl>
                                          <p:spTgt spid="132">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9" st="9"/>
                                            </p:txEl>
                                          </p:spTgt>
                                        </p:tgtEl>
                                        <p:attrNameLst>
                                          <p:attrName>style.visibility</p:attrName>
                                        </p:attrNameLst>
                                      </p:cBhvr>
                                      <p:to>
                                        <p:strVal val="visible"/>
                                      </p:to>
                                    </p:set>
                                    <p:animEffect filter="fade" transition="in">
                                      <p:cBhvr>
                                        <p:cTn dur="1000"/>
                                        <p:tgtEl>
                                          <p:spTgt spid="132">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0"/>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38" name="Google Shape;138;p20"/>
          <p:cNvSpPr txBox="1"/>
          <p:nvPr>
            <p:ph idx="1" type="body"/>
          </p:nvPr>
        </p:nvSpPr>
        <p:spPr>
          <a:xfrm>
            <a:off x="542850" y="4204075"/>
            <a:ext cx="8058300" cy="40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sewol ferry incident</a:t>
            </a:r>
            <a:endParaRPr/>
          </a:p>
        </p:txBody>
      </p:sp>
      <p:pic>
        <p:nvPicPr>
          <p:cNvPr id="139" name="Google Shape;139;p20"/>
          <p:cNvPicPr preferRelativeResize="0"/>
          <p:nvPr/>
        </p:nvPicPr>
        <p:blipFill>
          <a:blip r:embed="rId3">
            <a:alphaModFix/>
          </a:blip>
          <a:stretch>
            <a:fillRect/>
          </a:stretch>
        </p:blipFill>
        <p:spPr>
          <a:xfrm>
            <a:off x="1524000" y="774950"/>
            <a:ext cx="6096000" cy="3429000"/>
          </a:xfrm>
          <a:prstGeom prst="rect">
            <a:avLst/>
          </a:prstGeom>
          <a:noFill/>
          <a:ln>
            <a:noFill/>
          </a:ln>
        </p:spPr>
      </p:pic>
      <p:sp>
        <p:nvSpPr>
          <p:cNvPr id="140" name="Google Shape;140;p20"/>
          <p:cNvSpPr txBox="1"/>
          <p:nvPr/>
        </p:nvSpPr>
        <p:spPr>
          <a:xfrm>
            <a:off x="2106900" y="1771800"/>
            <a:ext cx="4930200" cy="159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5000">
                <a:latin typeface="Bitter"/>
                <a:ea typeface="Bitter"/>
                <a:cs typeface="Bitter"/>
                <a:sym typeface="Bitter"/>
              </a:rPr>
              <a:t>March-April 2017</a:t>
            </a:r>
            <a:endParaRPr sz="5000">
              <a:latin typeface="Bitter"/>
              <a:ea typeface="Bitter"/>
              <a:cs typeface="Bitter"/>
              <a:sym typeface="Bitter"/>
            </a:endParaRPr>
          </a:p>
        </p:txBody>
      </p:sp>
      <p:pic>
        <p:nvPicPr>
          <p:cNvPr id="141" name="Google Shape;141;p20"/>
          <p:cNvPicPr preferRelativeResize="0"/>
          <p:nvPr/>
        </p:nvPicPr>
        <p:blipFill rotWithShape="1">
          <a:blip r:embed="rId4">
            <a:alphaModFix/>
          </a:blip>
          <a:srcRect b="4066" l="0" r="0" t="7531"/>
          <a:stretch/>
        </p:blipFill>
        <p:spPr>
          <a:xfrm>
            <a:off x="1605238" y="672075"/>
            <a:ext cx="5933537" cy="3532002"/>
          </a:xfrm>
          <a:prstGeom prst="rect">
            <a:avLst/>
          </a:prstGeom>
          <a:noFill/>
          <a:ln>
            <a:noFill/>
          </a:ln>
        </p:spPr>
      </p:pic>
      <p:sp>
        <p:nvSpPr>
          <p:cNvPr id="142" name="Google Shape;142;p20"/>
          <p:cNvSpPr txBox="1"/>
          <p:nvPr/>
        </p:nvSpPr>
        <p:spPr>
          <a:xfrm>
            <a:off x="1947000" y="2025450"/>
            <a:ext cx="5250000" cy="10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5000">
                <a:latin typeface="Bitter"/>
                <a:ea typeface="Bitter"/>
                <a:cs typeface="Bitter"/>
                <a:sym typeface="Bitter"/>
              </a:rPr>
              <a:t>$76 million</a:t>
            </a:r>
            <a:endParaRPr sz="5000">
              <a:latin typeface="Bitter"/>
              <a:ea typeface="Bitter"/>
              <a:cs typeface="Bitter"/>
              <a:sym typeface="Bitt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par>
                                <p:cTn fill="hold" nodeType="withEffect" presetClass="exit" presetID="10" presetSubtype="0">
                                  <p:stCondLst>
                                    <p:cond delay="0"/>
                                  </p:stCondLst>
                                  <p:childTnLst>
                                    <p:animEffect filter="fade" transition="out">
                                      <p:cBhvr>
                                        <p:cTn dur="1000"/>
                                        <p:tgtEl>
                                          <p:spTgt spid="140"/>
                                        </p:tgtEl>
                                      </p:cBhvr>
                                    </p:animEffect>
                                    <p:set>
                                      <p:cBhvr>
                                        <p:cTn dur="1" fill="hold">
                                          <p:stCondLst>
                                            <p:cond delay="1000"/>
                                          </p:stCondLst>
                                        </p:cTn>
                                        <p:tgtEl>
                                          <p:spTgt spid="14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par>
                                <p:cTn fill="hold" nodeType="withEffect" presetClass="exit" presetID="10" presetSubtype="0">
                                  <p:stCondLst>
                                    <p:cond delay="0"/>
                                  </p:stCondLst>
                                  <p:childTnLst>
                                    <p:animEffect filter="fade" transition="out">
                                      <p:cBhvr>
                                        <p:cTn dur="1000"/>
                                        <p:tgtEl>
                                          <p:spTgt spid="142"/>
                                        </p:tgtEl>
                                      </p:cBhvr>
                                    </p:animEffect>
                                    <p:set>
                                      <p:cBhvr>
                                        <p:cTn dur="1" fill="hold">
                                          <p:stCondLst>
                                            <p:cond delay="1000"/>
                                          </p:stCondLst>
                                        </p:cTn>
                                        <p:tgtEl>
                                          <p:spTgt spid="14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par>
                                <p:cTn fill="hold" nodeType="withEffect" presetClass="exit" presetID="10" presetSubtype="0">
                                  <p:stCondLst>
                                    <p:cond delay="0"/>
                                  </p:stCondLst>
                                  <p:childTnLst>
                                    <p:animEffect filter="fade" transition="out">
                                      <p:cBhvr>
                                        <p:cTn dur="1000"/>
                                        <p:tgtEl>
                                          <p:spTgt spid="139"/>
                                        </p:tgtEl>
                                      </p:cBhvr>
                                    </p:animEffect>
                                    <p:set>
                                      <p:cBhvr>
                                        <p:cTn dur="1" fill="hold">
                                          <p:stCondLst>
                                            <p:cond delay="1000"/>
                                          </p:stCondLst>
                                        </p:cTn>
                                        <p:tgtEl>
                                          <p:spTgt spid="13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1"/>
          <p:cNvSpPr txBox="1"/>
          <p:nvPr>
            <p:ph idx="1" type="body"/>
          </p:nvPr>
        </p:nvSpPr>
        <p:spPr>
          <a:xfrm>
            <a:off x="542850" y="4204075"/>
            <a:ext cx="8058300" cy="40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"Intention," directed by Kim Ji-young and produced by renowned journalist Kim Ou-joon</a:t>
            </a:r>
            <a:endParaRPr/>
          </a:p>
        </p:txBody>
      </p:sp>
      <p:sp>
        <p:nvSpPr>
          <p:cNvPr id="148" name="Google Shape;148;p21"/>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49" name="Google Shape;149;p21"/>
          <p:cNvPicPr preferRelativeResize="0"/>
          <p:nvPr/>
        </p:nvPicPr>
        <p:blipFill>
          <a:blip r:embed="rId3">
            <a:alphaModFix/>
          </a:blip>
          <a:stretch>
            <a:fillRect/>
          </a:stretch>
        </p:blipFill>
        <p:spPr>
          <a:xfrm>
            <a:off x="6105851" y="1766025"/>
            <a:ext cx="2382249" cy="1507525"/>
          </a:xfrm>
          <a:prstGeom prst="rect">
            <a:avLst/>
          </a:prstGeom>
          <a:noFill/>
          <a:ln>
            <a:noFill/>
          </a:ln>
        </p:spPr>
      </p:pic>
      <p:pic>
        <p:nvPicPr>
          <p:cNvPr id="150" name="Google Shape;150;p21"/>
          <p:cNvPicPr preferRelativeResize="0"/>
          <p:nvPr/>
        </p:nvPicPr>
        <p:blipFill>
          <a:blip r:embed="rId4">
            <a:alphaModFix/>
          </a:blip>
          <a:stretch>
            <a:fillRect/>
          </a:stretch>
        </p:blipFill>
        <p:spPr>
          <a:xfrm>
            <a:off x="542850" y="1766025"/>
            <a:ext cx="2680050" cy="1507525"/>
          </a:xfrm>
          <a:prstGeom prst="rect">
            <a:avLst/>
          </a:prstGeom>
          <a:noFill/>
          <a:ln>
            <a:noFill/>
          </a:ln>
        </p:spPr>
      </p:pic>
      <p:pic>
        <p:nvPicPr>
          <p:cNvPr id="151" name="Google Shape;151;p21"/>
          <p:cNvPicPr preferRelativeResize="0"/>
          <p:nvPr/>
        </p:nvPicPr>
        <p:blipFill>
          <a:blip r:embed="rId5">
            <a:alphaModFix/>
          </a:blip>
          <a:stretch>
            <a:fillRect/>
          </a:stretch>
        </p:blipFill>
        <p:spPr>
          <a:xfrm>
            <a:off x="3324350" y="1766025"/>
            <a:ext cx="2680049" cy="150752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2"/>
          <p:cNvSpPr txBox="1"/>
          <p:nvPr>
            <p:ph idx="4294967295" type="ctrTitle"/>
          </p:nvPr>
        </p:nvSpPr>
        <p:spPr>
          <a:xfrm>
            <a:off x="1120950" y="2345350"/>
            <a:ext cx="6799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000"/>
              <a:t>SEWOL IN K-POP</a:t>
            </a:r>
            <a:endParaRPr sz="6000"/>
          </a:p>
        </p:txBody>
      </p:sp>
      <p:sp>
        <p:nvSpPr>
          <p:cNvPr id="157" name="Google Shape;157;p22"/>
          <p:cNvSpPr txBox="1"/>
          <p:nvPr>
            <p:ph idx="12" type="sldNum"/>
          </p:nvPr>
        </p:nvSpPr>
        <p:spPr>
          <a:xfrm>
            <a:off x="4297650" y="4613400"/>
            <a:ext cx="5487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58" name="Google Shape;158;p22"/>
          <p:cNvPicPr preferRelativeResize="0"/>
          <p:nvPr/>
        </p:nvPicPr>
        <p:blipFill rotWithShape="1">
          <a:blip r:embed="rId3">
            <a:alphaModFix/>
          </a:blip>
          <a:srcRect b="17988" l="0" r="0" t="16480"/>
          <a:stretch/>
        </p:blipFill>
        <p:spPr>
          <a:xfrm>
            <a:off x="3165275" y="684925"/>
            <a:ext cx="2710550" cy="1776350"/>
          </a:xfrm>
          <a:prstGeom prst="rect">
            <a:avLst/>
          </a:prstGeom>
          <a:noFill/>
          <a:ln>
            <a:noFill/>
          </a:ln>
        </p:spPr>
      </p:pic>
      <p:pic>
        <p:nvPicPr>
          <p:cNvPr id="159" name="Google Shape;159;p22"/>
          <p:cNvPicPr preferRelativeResize="0"/>
          <p:nvPr/>
        </p:nvPicPr>
        <p:blipFill>
          <a:blip r:embed="rId4">
            <a:alphaModFix/>
          </a:blip>
          <a:stretch>
            <a:fillRect/>
          </a:stretch>
        </p:blipFill>
        <p:spPr>
          <a:xfrm>
            <a:off x="872350" y="3505150"/>
            <a:ext cx="827201" cy="945774"/>
          </a:xfrm>
          <a:prstGeom prst="rect">
            <a:avLst/>
          </a:prstGeom>
          <a:noFill/>
          <a:ln>
            <a:noFill/>
          </a:ln>
        </p:spPr>
      </p:pic>
      <p:pic>
        <p:nvPicPr>
          <p:cNvPr id="160" name="Google Shape;160;p22"/>
          <p:cNvPicPr preferRelativeResize="0"/>
          <p:nvPr/>
        </p:nvPicPr>
        <p:blipFill rotWithShape="1">
          <a:blip r:embed="rId5">
            <a:alphaModFix/>
          </a:blip>
          <a:srcRect b="0" l="13482" r="9872" t="0"/>
          <a:stretch/>
        </p:blipFill>
        <p:spPr>
          <a:xfrm>
            <a:off x="7205125" y="3564425"/>
            <a:ext cx="963625" cy="945775"/>
          </a:xfrm>
          <a:prstGeom prst="rect">
            <a:avLst/>
          </a:prstGeom>
          <a:noFill/>
          <a:ln>
            <a:noFill/>
          </a:ln>
        </p:spPr>
      </p:pic>
      <p:pic>
        <p:nvPicPr>
          <p:cNvPr id="161" name="Google Shape;161;p22"/>
          <p:cNvPicPr preferRelativeResize="0"/>
          <p:nvPr/>
        </p:nvPicPr>
        <p:blipFill>
          <a:blip r:embed="rId6">
            <a:alphaModFix/>
          </a:blip>
          <a:stretch>
            <a:fillRect/>
          </a:stretch>
        </p:blipFill>
        <p:spPr>
          <a:xfrm>
            <a:off x="3909599" y="3543549"/>
            <a:ext cx="1155176" cy="868999"/>
          </a:xfrm>
          <a:prstGeom prst="rect">
            <a:avLst/>
          </a:prstGeom>
          <a:noFill/>
          <a:ln>
            <a:noFill/>
          </a:ln>
        </p:spPr>
      </p:pic>
      <p:pic>
        <p:nvPicPr>
          <p:cNvPr id="162" name="Google Shape;162;p22"/>
          <p:cNvPicPr preferRelativeResize="0"/>
          <p:nvPr/>
        </p:nvPicPr>
        <p:blipFill>
          <a:blip r:embed="rId7">
            <a:alphaModFix/>
          </a:blip>
          <a:stretch>
            <a:fillRect/>
          </a:stretch>
        </p:blipFill>
        <p:spPr>
          <a:xfrm>
            <a:off x="2879176" y="3635963"/>
            <a:ext cx="935750" cy="802727"/>
          </a:xfrm>
          <a:prstGeom prst="rect">
            <a:avLst/>
          </a:prstGeom>
          <a:noFill/>
          <a:ln>
            <a:noFill/>
          </a:ln>
        </p:spPr>
      </p:pic>
      <p:pic>
        <p:nvPicPr>
          <p:cNvPr id="163" name="Google Shape;163;p22"/>
          <p:cNvPicPr preferRelativeResize="0"/>
          <p:nvPr/>
        </p:nvPicPr>
        <p:blipFill>
          <a:blip r:embed="rId8">
            <a:alphaModFix/>
          </a:blip>
          <a:stretch>
            <a:fillRect/>
          </a:stretch>
        </p:blipFill>
        <p:spPr>
          <a:xfrm>
            <a:off x="5159462" y="3543546"/>
            <a:ext cx="701137" cy="868995"/>
          </a:xfrm>
          <a:prstGeom prst="rect">
            <a:avLst/>
          </a:prstGeom>
          <a:noFill/>
          <a:ln>
            <a:noFill/>
          </a:ln>
        </p:spPr>
      </p:pic>
      <p:pic>
        <p:nvPicPr>
          <p:cNvPr id="164" name="Google Shape;164;p22"/>
          <p:cNvPicPr preferRelativeResize="0"/>
          <p:nvPr/>
        </p:nvPicPr>
        <p:blipFill>
          <a:blip r:embed="rId9">
            <a:alphaModFix/>
          </a:blip>
          <a:stretch>
            <a:fillRect/>
          </a:stretch>
        </p:blipFill>
        <p:spPr>
          <a:xfrm>
            <a:off x="1847101" y="3623713"/>
            <a:ext cx="827200" cy="827200"/>
          </a:xfrm>
          <a:prstGeom prst="rect">
            <a:avLst/>
          </a:prstGeom>
          <a:noFill/>
          <a:ln>
            <a:noFill/>
          </a:ln>
        </p:spPr>
      </p:pic>
      <p:pic>
        <p:nvPicPr>
          <p:cNvPr id="165" name="Google Shape;165;p22"/>
          <p:cNvPicPr preferRelativeResize="0"/>
          <p:nvPr/>
        </p:nvPicPr>
        <p:blipFill>
          <a:blip r:embed="rId10">
            <a:alphaModFix/>
          </a:blip>
          <a:stretch>
            <a:fillRect/>
          </a:stretch>
        </p:blipFill>
        <p:spPr>
          <a:xfrm>
            <a:off x="6171350" y="3564437"/>
            <a:ext cx="827200" cy="827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Jourdain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